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18BC-9E92-465D-85E3-52BA7F829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1BAA93-CC10-434F-A1AD-211E50B4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46A811-4E1F-4A69-998D-44D3C58A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0370D-40F9-4307-9580-F0E1CF59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234E6-6BF2-4597-800A-FAFEE555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5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5470C-C6CD-4073-9A01-B2F6FE5F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9576E0-64F2-4A13-BA82-5D345AA99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7C146-C402-4A45-A697-11625F03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7726C-B633-4E61-BF0B-2D055976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2C167-FA07-4E6D-8B63-F02B37F1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9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DD058F-BAB8-4FE2-89AB-CE877286E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4ACB9B-A751-4FB4-877B-2FCB4A27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8C19F-EBB7-4F1B-83EE-8DC2F87C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36173-ECE6-41D1-85AB-0C50296D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62F77-9823-4101-A4CB-E8EEE50E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8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95CAE-F764-4987-8894-AD6DFF4C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E924E-E747-4BF8-9191-8635F59F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2F994-CE0D-4276-9EB6-DB80A17D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A67D68-88D8-4AF9-AFB7-6F2A8FE3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89FDC-6E88-4FB1-9828-C611C62B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9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2BBD4-4D29-4653-ABD0-B41AD76A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EBA3DC-C9D7-44AD-9E53-57A549E3C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F8433-2383-4178-898C-C1C65CB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80858-09A4-4398-9671-EE7077F5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7C194-45D5-4EA9-8A95-847CE76E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3F84-CF41-41D5-B72F-CA1853BD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C13E1-3138-485F-A6B1-839B0F807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4659CD-98D4-46BE-A6F2-0DA3CB17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3CDA8-5C8F-4090-BA38-374969F8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901BB9-9ECD-46AA-BD56-05BF548E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66DAB-5872-486E-9F7A-D5096EBC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63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E52-8F2C-4130-8253-D576FC3A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9FADFA-0B34-45D1-9DF7-E40400DC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CF1E65-4B53-411F-824D-187B00D75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ED9E66-E577-467B-9A8D-5A46F779A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8398FC-69FC-47F2-B19A-C3D8498C4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4ACAB3-46C7-402C-B236-2748FF94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5D8FAE-30BA-4391-A0FF-8DBA88F1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B18895-6A58-4001-8163-77EB9F9A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5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939D-4493-4044-BAD2-D4436985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E20BA2-8A0B-44D0-BAD0-044E1AA0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DB7675-BD3E-444C-B219-04E29CFE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4A4825-81C4-4534-B314-3885AB4E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15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E2C520-ADCC-48FD-B913-19597C30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62403A-4FD4-40A7-96C0-FF65C71D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3EC519-6BAA-476A-A6CA-7A766372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91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9AF2C-A06A-4A37-9014-FF709735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5E658-C774-41A3-AB90-64AD1AA9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F1BC9E-3977-41B5-AA9B-CDCEE018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0B967-25B2-4A8B-B597-DE168004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D6421B-E794-4DF0-9D55-FEF3C7C5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61B21D-F46E-4077-BED7-1F84C651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36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F9E4E-CFA6-4151-9B03-29499581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2BE116-8D8F-48C5-820D-10B34D4B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865523-F191-47CE-9727-DABDB241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98D78C-D7AF-4FF7-9904-BC2661DE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5EFF7C-6AD4-4361-AF8D-C55D8B30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6B3911-ACB1-4548-9A19-3FC40283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28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86A350-8D6F-4795-8BDB-8D1403AF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2DB60-B22A-4C29-85F4-167609366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747BE-EA12-4160-BE5F-F8C20AA19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F7D4-B7C6-4B6A-B7F4-939140D702D4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1E2B5-B148-41AE-A872-A441EA2FF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6D50D-218B-458E-BD90-B5C16B64F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E0E9-3F98-4658-8C6F-1E151A8E42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64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55EE8-E9DE-4D93-977D-6F8C02C7B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994E95-7660-490B-873F-49AA2CB9D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766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Cosmin Lungu</dc:creator>
  <cp:lastModifiedBy>Cosmin Lungu</cp:lastModifiedBy>
  <cp:revision>1</cp:revision>
  <dcterms:created xsi:type="dcterms:W3CDTF">2022-04-24T21:11:49Z</dcterms:created>
  <dcterms:modified xsi:type="dcterms:W3CDTF">2022-04-24T21:12:02Z</dcterms:modified>
</cp:coreProperties>
</file>