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Timp execu</a:t>
            </a:r>
            <a:r>
              <a:rPr lang="ro-RO"/>
              <a:t>t</a:t>
            </a:r>
            <a:r>
              <a:rPr lang="en-US"/>
              <a:t>ie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Timp executie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satMod val="100000"/>
                    <a:lumMod val="104000"/>
                  </a:schemeClr>
                </a:gs>
                <a:gs pos="78000">
                  <a:schemeClr val="accent3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Mergesort</c:v>
                </c:pt>
                <c:pt idx="1">
                  <c:v>Radix_sort(baza=10)</c:v>
                </c:pt>
                <c:pt idx="2">
                  <c:v>Radix_sort(baza=2^16)</c:v>
                </c:pt>
                <c:pt idx="3">
                  <c:v>Shell_sort(var_1)</c:v>
                </c:pt>
                <c:pt idx="4">
                  <c:v>Shel_sort(var_2)</c:v>
                </c:pt>
                <c:pt idx="5">
                  <c:v>Quicksort(pivot random)</c:v>
                </c:pt>
                <c:pt idx="6">
                  <c:v>Quicksort(mediana din 3)</c:v>
                </c:pt>
                <c:pt idx="7">
                  <c:v>Heapsort</c:v>
                </c:pt>
                <c:pt idx="8">
                  <c:v>Stl sort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1.005E-3</c:v>
                </c:pt>
                <c:pt idx="1">
                  <c:v>0</c:v>
                </c:pt>
                <c:pt idx="2">
                  <c:v>1.9957999999999998E-3</c:v>
                </c:pt>
                <c:pt idx="3">
                  <c:v>0</c:v>
                </c:pt>
                <c:pt idx="4">
                  <c:v>0</c:v>
                </c:pt>
                <c:pt idx="5">
                  <c:v>3.4473099999999999</c:v>
                </c:pt>
                <c:pt idx="6">
                  <c:v>1.81864</c:v>
                </c:pt>
                <c:pt idx="7">
                  <c:v>0</c:v>
                </c:pt>
                <c:pt idx="8">
                  <c:v>1.739E-4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CC-48E9-8821-ED259B6F35E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382118872"/>
        <c:axId val="382119528"/>
      </c:barChart>
      <c:catAx>
        <c:axId val="382118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382119528"/>
        <c:crosses val="autoZero"/>
        <c:auto val="1"/>
        <c:lblAlgn val="ctr"/>
        <c:lblOffset val="100"/>
        <c:noMultiLvlLbl val="0"/>
      </c:catAx>
      <c:valAx>
        <c:axId val="3821195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82118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Timp executie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satMod val="100000"/>
                    <a:lumMod val="104000"/>
                  </a:schemeClr>
                </a:gs>
                <a:gs pos="78000">
                  <a:schemeClr val="accent3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Mergesort</c:v>
                </c:pt>
                <c:pt idx="1">
                  <c:v>Radix_sort(baza 10)</c:v>
                </c:pt>
                <c:pt idx="2">
                  <c:v>Radix_sort(baza 2^16)</c:v>
                </c:pt>
                <c:pt idx="3">
                  <c:v>Shell_sort(var_1)</c:v>
                </c:pt>
                <c:pt idx="4">
                  <c:v>Shell_sort(var_2)</c:v>
                </c:pt>
                <c:pt idx="5">
                  <c:v>Quicksort(pivot random)</c:v>
                </c:pt>
                <c:pt idx="6">
                  <c:v>Quicksort(mediana din 3)</c:v>
                </c:pt>
                <c:pt idx="7">
                  <c:v>Heap_sort</c:v>
                </c:pt>
                <c:pt idx="8">
                  <c:v>Stl_sort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3.1302099999999999E-2</c:v>
                </c:pt>
                <c:pt idx="1">
                  <c:v>2.0254000000000001E-2</c:v>
                </c:pt>
                <c:pt idx="2">
                  <c:v>1E-3</c:v>
                </c:pt>
                <c:pt idx="3">
                  <c:v>6.2878199999999995E-2</c:v>
                </c:pt>
                <c:pt idx="4">
                  <c:v>1.56226E-2</c:v>
                </c:pt>
                <c:pt idx="5">
                  <c:v>3.0655999999999999</c:v>
                </c:pt>
                <c:pt idx="6">
                  <c:v>2.2318099999999998</c:v>
                </c:pt>
                <c:pt idx="7">
                  <c:v>4.18754E-2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3C-4463-A996-B31165547D7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475654272"/>
        <c:axId val="475655584"/>
      </c:barChart>
      <c:catAx>
        <c:axId val="475654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75655584"/>
        <c:crosses val="autoZero"/>
        <c:auto val="1"/>
        <c:lblAlgn val="ctr"/>
        <c:lblOffset val="100"/>
        <c:noMultiLvlLbl val="0"/>
      </c:catAx>
      <c:valAx>
        <c:axId val="475655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565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Timp executie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satMod val="100000"/>
                    <a:lumMod val="104000"/>
                  </a:schemeClr>
                </a:gs>
                <a:gs pos="78000">
                  <a:schemeClr val="accent3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Mergesort</c:v>
                </c:pt>
                <c:pt idx="1">
                  <c:v>Radix_sort(baza 10)</c:v>
                </c:pt>
                <c:pt idx="2">
                  <c:v>Radix_sort(baza 2^16)</c:v>
                </c:pt>
                <c:pt idx="3">
                  <c:v>Shell_sort(var_1)</c:v>
                </c:pt>
                <c:pt idx="4">
                  <c:v>Shell_sort(var_2)</c:v>
                </c:pt>
                <c:pt idx="5">
                  <c:v>Quicksort(pivot random)</c:v>
                </c:pt>
                <c:pt idx="6">
                  <c:v>Quicksort(mediana din 3)</c:v>
                </c:pt>
                <c:pt idx="7">
                  <c:v>Heap_sort</c:v>
                </c:pt>
                <c:pt idx="8">
                  <c:v>Stl sort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3.1302099999999999E-2</c:v>
                </c:pt>
                <c:pt idx="1">
                  <c:v>2.0254000000000001E-2</c:v>
                </c:pt>
                <c:pt idx="2">
                  <c:v>1E-3</c:v>
                </c:pt>
                <c:pt idx="3">
                  <c:v>6.2878199999999995E-2</c:v>
                </c:pt>
                <c:pt idx="4">
                  <c:v>1.56226E-2</c:v>
                </c:pt>
                <c:pt idx="5">
                  <c:v>3.0655999999999999</c:v>
                </c:pt>
                <c:pt idx="6">
                  <c:v>2.2318099999999998</c:v>
                </c:pt>
                <c:pt idx="7">
                  <c:v>4.18754E-2</c:v>
                </c:pt>
                <c:pt idx="8">
                  <c:v>8.3688200000000004E-2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5D-4E9F-8698-507050A9593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478991760"/>
        <c:axId val="478987824"/>
      </c:barChart>
      <c:catAx>
        <c:axId val="478991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78987824"/>
        <c:crosses val="autoZero"/>
        <c:auto val="1"/>
        <c:lblAlgn val="ctr"/>
        <c:lblOffset val="100"/>
        <c:noMultiLvlLbl val="0"/>
      </c:catAx>
      <c:valAx>
        <c:axId val="478987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8991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53248031496066E-2"/>
          <c:y val="0.10108593128162333"/>
          <c:w val="0.92954675196850389"/>
          <c:h val="0.609299298148419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Timp executie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Mergesort</c:v>
                </c:pt>
                <c:pt idx="1">
                  <c:v>Radix_sort(baza 10)</c:v>
                </c:pt>
                <c:pt idx="2">
                  <c:v>Radix_sort(baza 2^16)</c:v>
                </c:pt>
                <c:pt idx="3">
                  <c:v>Shell_sort(var_1)</c:v>
                </c:pt>
                <c:pt idx="4">
                  <c:v>Shell_sort(var_2)</c:v>
                </c:pt>
                <c:pt idx="5">
                  <c:v>Quicksort(pivot random)</c:v>
                </c:pt>
                <c:pt idx="6">
                  <c:v>Quicksort(mediana din 3)</c:v>
                </c:pt>
                <c:pt idx="7">
                  <c:v>Heap_sort</c:v>
                </c:pt>
                <c:pt idx="8">
                  <c:v>Stl sort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0.40787299999999999</c:v>
                </c:pt>
                <c:pt idx="1">
                  <c:v>0.34486899999999998</c:v>
                </c:pt>
                <c:pt idx="2">
                  <c:v>0.109778</c:v>
                </c:pt>
                <c:pt idx="3">
                  <c:v>0.95853699999999997</c:v>
                </c:pt>
                <c:pt idx="4">
                  <c:v>0.15682099999999999</c:v>
                </c:pt>
                <c:pt idx="5">
                  <c:v>2.50156</c:v>
                </c:pt>
                <c:pt idx="6">
                  <c:v>2.07545</c:v>
                </c:pt>
                <c:pt idx="7">
                  <c:v>0.66031799999999996</c:v>
                </c:pt>
                <c:pt idx="8">
                  <c:v>0.49771900000000002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03-4241-A6B5-417048A4C67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75643448"/>
        <c:axId val="475644104"/>
      </c:barChart>
      <c:catAx>
        <c:axId val="475643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75644104"/>
        <c:crosses val="autoZero"/>
        <c:auto val="1"/>
        <c:lblAlgn val="ctr"/>
        <c:lblOffset val="100"/>
        <c:noMultiLvlLbl val="0"/>
      </c:catAx>
      <c:valAx>
        <c:axId val="475644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75643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Timp executie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Mergesort</c:v>
                </c:pt>
                <c:pt idx="1">
                  <c:v>Radix_sort(baza 10)</c:v>
                </c:pt>
                <c:pt idx="2">
                  <c:v>Radix_sort(baza 2^16)</c:v>
                </c:pt>
                <c:pt idx="3">
                  <c:v>Shell_sort(var_1)</c:v>
                </c:pt>
                <c:pt idx="4">
                  <c:v>Shell_sort(var_2)</c:v>
                </c:pt>
                <c:pt idx="5">
                  <c:v>Quicksort(pivot random)</c:v>
                </c:pt>
                <c:pt idx="6">
                  <c:v>Quicksort(mediana din 3)</c:v>
                </c:pt>
                <c:pt idx="7">
                  <c:v>Heap_sort</c:v>
                </c:pt>
                <c:pt idx="8">
                  <c:v>Stl sort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4.6994999999999996</c:v>
                </c:pt>
                <c:pt idx="1">
                  <c:v>3.8900800000000002</c:v>
                </c:pt>
                <c:pt idx="2">
                  <c:v>1.1141399999999999</c:v>
                </c:pt>
                <c:pt idx="3">
                  <c:v>15.139099999999999</c:v>
                </c:pt>
                <c:pt idx="4">
                  <c:v>1.97959</c:v>
                </c:pt>
                <c:pt idx="5">
                  <c:v>5.6901599999999997</c:v>
                </c:pt>
                <c:pt idx="6">
                  <c:v>9.9908199999999994</c:v>
                </c:pt>
                <c:pt idx="7">
                  <c:v>11.4291</c:v>
                </c:pt>
                <c:pt idx="8">
                  <c:v>5.6452400000000003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F0-4AE4-94D3-709FBBB1FAC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485452816"/>
        <c:axId val="485451176"/>
      </c:barChart>
      <c:catAx>
        <c:axId val="485452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85451176"/>
        <c:crosses val="autoZero"/>
        <c:auto val="1"/>
        <c:lblAlgn val="ctr"/>
        <c:lblOffset val="100"/>
        <c:noMultiLvlLbl val="0"/>
      </c:catAx>
      <c:valAx>
        <c:axId val="4854511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5452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Timp executie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satMod val="100000"/>
                    <a:lumMod val="104000"/>
                  </a:schemeClr>
                </a:gs>
                <a:gs pos="78000">
                  <a:schemeClr val="accent3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Mergesort</c:v>
                </c:pt>
                <c:pt idx="1">
                  <c:v>Radix_sort(baza 10)</c:v>
                </c:pt>
                <c:pt idx="2">
                  <c:v>Radix_sort(baza 2^16)</c:v>
                </c:pt>
                <c:pt idx="3">
                  <c:v>Shell_sort(var_1)</c:v>
                </c:pt>
                <c:pt idx="4">
                  <c:v>Shell_sort(var_2)</c:v>
                </c:pt>
                <c:pt idx="5">
                  <c:v>Quicksort(pivot random)</c:v>
                </c:pt>
                <c:pt idx="6">
                  <c:v>Quicksort(mediana din 3)</c:v>
                </c:pt>
                <c:pt idx="7">
                  <c:v>Heap_sort</c:v>
                </c:pt>
                <c:pt idx="8">
                  <c:v>Stl sort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53.550800000000002</c:v>
                </c:pt>
                <c:pt idx="1">
                  <c:v>39.576500000000003</c:v>
                </c:pt>
                <c:pt idx="2">
                  <c:v>12.4039</c:v>
                </c:pt>
                <c:pt idx="3">
                  <c:v>248.71700000000001</c:v>
                </c:pt>
                <c:pt idx="4">
                  <c:v>22.8843</c:v>
                </c:pt>
                <c:pt idx="5">
                  <c:v>49.741900000000001</c:v>
                </c:pt>
                <c:pt idx="6">
                  <c:v>57.0276</c:v>
                </c:pt>
                <c:pt idx="7">
                  <c:v>192.43199999999999</c:v>
                </c:pt>
                <c:pt idx="8">
                  <c:v>106.836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AB-45AE-81BE-D4BAEE61BE8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78969128"/>
        <c:axId val="478970768"/>
      </c:barChart>
      <c:catAx>
        <c:axId val="478969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78970768"/>
        <c:crosses val="autoZero"/>
        <c:auto val="1"/>
        <c:lblAlgn val="ctr"/>
        <c:lblOffset val="100"/>
        <c:noMultiLvlLbl val="0"/>
      </c:catAx>
      <c:valAx>
        <c:axId val="47897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78969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Timp executie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satMod val="100000"/>
                    <a:lumMod val="104000"/>
                  </a:schemeClr>
                </a:gs>
                <a:gs pos="78000">
                  <a:schemeClr val="accent3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Mergesort</c:v>
                </c:pt>
                <c:pt idx="1">
                  <c:v>Radix_sort(baza 10)</c:v>
                </c:pt>
                <c:pt idx="2">
                  <c:v>Radix_sort(baza 2^16)</c:v>
                </c:pt>
                <c:pt idx="3">
                  <c:v>Shell_sort(var_1)</c:v>
                </c:pt>
                <c:pt idx="4">
                  <c:v>Shell_sort(var_2)</c:v>
                </c:pt>
                <c:pt idx="5">
                  <c:v>Quicksort(pivot random)</c:v>
                </c:pt>
                <c:pt idx="6">
                  <c:v>Quicksort(mediana din 3)</c:v>
                </c:pt>
                <c:pt idx="7">
                  <c:v>Heap_sort</c:v>
                </c:pt>
                <c:pt idx="8">
                  <c:v>Stl sort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0.40794999999999998</c:v>
                </c:pt>
                <c:pt idx="1">
                  <c:v>0.39274599999999998</c:v>
                </c:pt>
                <c:pt idx="2">
                  <c:v>9.4197100000000006E-2</c:v>
                </c:pt>
                <c:pt idx="3">
                  <c:v>0.89502199999999998</c:v>
                </c:pt>
                <c:pt idx="4">
                  <c:v>0.17239399999999999</c:v>
                </c:pt>
                <c:pt idx="5">
                  <c:v>2.60717</c:v>
                </c:pt>
                <c:pt idx="6">
                  <c:v>5.7355499999999999</c:v>
                </c:pt>
                <c:pt idx="7">
                  <c:v>0.64427699999999999</c:v>
                </c:pt>
                <c:pt idx="8">
                  <c:v>0.53715000000000002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F8-4674-9DC9-BD1D5410CF4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09646200"/>
        <c:axId val="409646528"/>
      </c:barChart>
      <c:catAx>
        <c:axId val="409646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09646528"/>
        <c:crosses val="autoZero"/>
        <c:auto val="1"/>
        <c:lblAlgn val="ctr"/>
        <c:lblOffset val="100"/>
        <c:noMultiLvlLbl val="0"/>
      </c:catAx>
      <c:valAx>
        <c:axId val="40964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09646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Timp executie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satMod val="100000"/>
                    <a:lumMod val="104000"/>
                  </a:schemeClr>
                </a:gs>
                <a:gs pos="78000">
                  <a:schemeClr val="accent3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Mergesort</c:v>
                </c:pt>
                <c:pt idx="1">
                  <c:v>Radix_sort(baza 10)</c:v>
                </c:pt>
                <c:pt idx="2">
                  <c:v>Radix_sort(baza 2^16)</c:v>
                </c:pt>
                <c:pt idx="3">
                  <c:v>Shell_sort(var_1)</c:v>
                </c:pt>
                <c:pt idx="4">
                  <c:v>Shell_sort(var_2)</c:v>
                </c:pt>
                <c:pt idx="5">
                  <c:v>Quicksort(pivot random)</c:v>
                </c:pt>
                <c:pt idx="6">
                  <c:v>Quicksort(mediana din 3)</c:v>
                </c:pt>
                <c:pt idx="7">
                  <c:v>Heap_sort</c:v>
                </c:pt>
                <c:pt idx="8">
                  <c:v>Stl sort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4.6974600000000004</c:v>
                </c:pt>
                <c:pt idx="1">
                  <c:v>4.3825000000000003</c:v>
                </c:pt>
                <c:pt idx="2">
                  <c:v>1.17635</c:v>
                </c:pt>
                <c:pt idx="3">
                  <c:v>14.5709</c:v>
                </c:pt>
                <c:pt idx="4">
                  <c:v>1.9407700000000001</c:v>
                </c:pt>
                <c:pt idx="5">
                  <c:v>5.4202300000000001</c:v>
                </c:pt>
                <c:pt idx="6">
                  <c:v>6.5563099999999999</c:v>
                </c:pt>
                <c:pt idx="7">
                  <c:v>11.117599999999999</c:v>
                </c:pt>
                <c:pt idx="8">
                  <c:v>6.0928000000000004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1E-4494-8BB6-BA52EF8CC77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09646200"/>
        <c:axId val="409646528"/>
      </c:barChart>
      <c:catAx>
        <c:axId val="409646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09646528"/>
        <c:crosses val="autoZero"/>
        <c:auto val="1"/>
        <c:lblAlgn val="ctr"/>
        <c:lblOffset val="100"/>
        <c:noMultiLvlLbl val="0"/>
      </c:catAx>
      <c:valAx>
        <c:axId val="40964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09646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Timp executie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satMod val="100000"/>
                    <a:lumMod val="104000"/>
                  </a:schemeClr>
                </a:gs>
                <a:gs pos="78000">
                  <a:schemeClr val="accent3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/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Mergesort</c:v>
                </c:pt>
                <c:pt idx="1">
                  <c:v>Radix_sort(baza 10)</c:v>
                </c:pt>
                <c:pt idx="2">
                  <c:v>Radix_sort(baza 2^16)</c:v>
                </c:pt>
                <c:pt idx="3">
                  <c:v>Shell_sort(var_1)</c:v>
                </c:pt>
                <c:pt idx="4">
                  <c:v>Shell_sort(var_2)</c:v>
                </c:pt>
                <c:pt idx="5">
                  <c:v>Quicksort(pivot random)</c:v>
                </c:pt>
                <c:pt idx="6">
                  <c:v>Quicksort(mediana din 3)</c:v>
                </c:pt>
                <c:pt idx="7">
                  <c:v>Heap_sort</c:v>
                </c:pt>
                <c:pt idx="8">
                  <c:v>Stl sort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53.627600000000001</c:v>
                </c:pt>
                <c:pt idx="1">
                  <c:v>43.954599999999999</c:v>
                </c:pt>
                <c:pt idx="2">
                  <c:v>13.478899999999999</c:v>
                </c:pt>
                <c:pt idx="3">
                  <c:v>253.381</c:v>
                </c:pt>
                <c:pt idx="4">
                  <c:v>22.6493</c:v>
                </c:pt>
                <c:pt idx="5">
                  <c:v>60.994199999999999</c:v>
                </c:pt>
                <c:pt idx="6">
                  <c:v>56.901000000000003</c:v>
                </c:pt>
                <c:pt idx="7">
                  <c:v>191.06100000000001</c:v>
                </c:pt>
                <c:pt idx="8">
                  <c:v>100.97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B3-443C-B291-E96FDED7A3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09646200"/>
        <c:axId val="409646528"/>
      </c:barChart>
      <c:catAx>
        <c:axId val="409646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09646528"/>
        <c:crosses val="autoZero"/>
        <c:auto val="1"/>
        <c:lblAlgn val="ctr"/>
        <c:lblOffset val="100"/>
        <c:noMultiLvlLbl val="0"/>
      </c:catAx>
      <c:valAx>
        <c:axId val="40964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09646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0.44375</cdr:x>
      <cdr:y>0.41562</cdr:y>
    </cdr:from>
    <cdr:to>
      <cdr:x>0.55625</cdr:x>
      <cdr:y>0.58437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A190E1C-B191-43E6-AD69-B27B130CC600}"/>
            </a:ext>
          </a:extLst>
        </cdr:cNvPr>
        <cdr:cNvSpPr txBox="1"/>
      </cdr:nvSpPr>
      <cdr:spPr>
        <a:xfrm xmlns:a="http://schemas.openxmlformats.org/drawingml/2006/main">
          <a:off x="3606800" y="2252133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ro-RO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8423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6045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45302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354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26845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81444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23793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89031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4418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680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9218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2388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102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018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8012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2591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0709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6537-CC6A-4880-B049-391BC27F49F9}" type="datetimeFigureOut">
              <a:rPr lang="ro-RO" smtClean="0"/>
              <a:t>14.03.2022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9328E-6A70-4A37-B606-0171C13226F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7113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CDBE-E5D6-4924-847B-B8B078D77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structuri</a:t>
            </a:r>
            <a:r>
              <a:rPr lang="en-US" dirty="0"/>
              <a:t> de date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73845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57C4902-CF38-4BE9-AA46-5D3B0F37C3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1271209"/>
              </p:ext>
            </p:extLst>
          </p:nvPr>
        </p:nvGraphicFramePr>
        <p:xfrm>
          <a:off x="2378509" y="100460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414DE4B-CCD8-4B41-8581-D7F0AB10B997}"/>
              </a:ext>
            </a:extLst>
          </p:cNvPr>
          <p:cNvSpPr txBox="1"/>
          <p:nvPr/>
        </p:nvSpPr>
        <p:spPr>
          <a:xfrm>
            <a:off x="8123722" y="635269"/>
            <a:ext cx="360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N&lt;=10^8 si NR_MAX&lt;=10^9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893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DF952CE-4EA2-417A-8379-B3E8D5C58E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430565"/>
              </p:ext>
            </p:extLst>
          </p:nvPr>
        </p:nvGraphicFramePr>
        <p:xfrm>
          <a:off x="1940560" y="252306"/>
          <a:ext cx="9093200" cy="5843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Subtitle 8">
            <a:extLst>
              <a:ext uri="{FF2B5EF4-FFF2-40B4-BE49-F238E27FC236}">
                <a16:creationId xmlns:a16="http://schemas.microsoft.com/office/drawing/2014/main" id="{731C9A2E-D1D4-474B-B060-E49407EA7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7200" y="762000"/>
            <a:ext cx="9448800" cy="685800"/>
          </a:xfrm>
        </p:spPr>
        <p:txBody>
          <a:bodyPr/>
          <a:lstStyle/>
          <a:p>
            <a:r>
              <a:rPr lang="en-US" dirty="0"/>
              <a:t>N&lt;=1000 </a:t>
            </a:r>
            <a:r>
              <a:rPr lang="ro-RO" dirty="0"/>
              <a:t>și NR_MAX</a:t>
            </a:r>
            <a:r>
              <a:rPr lang="en-US" dirty="0"/>
              <a:t>&lt;</a:t>
            </a:r>
            <a:r>
              <a:rPr lang="ro-RO" dirty="0"/>
              <a:t>=1000</a:t>
            </a:r>
          </a:p>
        </p:txBody>
      </p:sp>
    </p:spTree>
    <p:extLst>
      <p:ext uri="{BB962C8B-B14F-4D97-AF65-F5344CB8AC3E}">
        <p14:creationId xmlns:p14="http://schemas.microsoft.com/office/powerpoint/2010/main" val="281692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05966D4-8448-4972-99B5-56E0B232D1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27569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7100E2-4728-41D4-9DB7-53130B4E6EC2}"/>
              </a:ext>
            </a:extLst>
          </p:cNvPr>
          <p:cNvSpPr txBox="1"/>
          <p:nvPr/>
        </p:nvSpPr>
        <p:spPr>
          <a:xfrm>
            <a:off x="8128000" y="350334"/>
            <a:ext cx="566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N&lt;=10000 si NR_MAX&lt;=10000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1956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FBD800D-E7E9-4FBE-BE5E-FF7AB5FFB6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62707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7E5573C-FC17-4B13-BC8F-ABF9B0B0BE74}"/>
              </a:ext>
            </a:extLst>
          </p:cNvPr>
          <p:cNvSpPr txBox="1"/>
          <p:nvPr/>
        </p:nvSpPr>
        <p:spPr>
          <a:xfrm>
            <a:off x="8138160" y="775732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N&lt;=100000 si NR_MAX&lt;=100000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9087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28B8F25-5D9B-45A8-B28F-00C28D9EFF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23939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0338C06-6C76-4D21-A263-80FEB2567AC7}"/>
              </a:ext>
            </a:extLst>
          </p:cNvPr>
          <p:cNvSpPr txBox="1"/>
          <p:nvPr/>
        </p:nvSpPr>
        <p:spPr>
          <a:xfrm>
            <a:off x="8321040" y="735092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N&lt;=10^6 si NR_MAX&lt;= 10^6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1744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18EE603-473C-4388-AECC-086051EDB5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04243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449C5A5-EA25-4F69-9BE4-848D1343E665}"/>
              </a:ext>
            </a:extLst>
          </p:cNvPr>
          <p:cNvSpPr txBox="1"/>
          <p:nvPr/>
        </p:nvSpPr>
        <p:spPr>
          <a:xfrm>
            <a:off x="7691120" y="748452"/>
            <a:ext cx="418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N&lt;=10^7 si NR_MAX&lt;=10^7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78720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25B2B6-ADAD-4489-9DBC-372528AD87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8246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101EB5-9E00-43A4-AB91-41193746D662}"/>
              </a:ext>
            </a:extLst>
          </p:cNvPr>
          <p:cNvSpPr txBox="1"/>
          <p:nvPr/>
        </p:nvSpPr>
        <p:spPr>
          <a:xfrm>
            <a:off x="8239760" y="845066"/>
            <a:ext cx="34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N&lt;=10^8 si NR_MAX&lt;=10^8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29108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3086DF1-3969-4D98-933A-44C3B14750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9065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3309593-EFA1-49DB-A98E-003EDD5872C2}"/>
              </a:ext>
            </a:extLst>
          </p:cNvPr>
          <p:cNvSpPr txBox="1"/>
          <p:nvPr/>
        </p:nvSpPr>
        <p:spPr>
          <a:xfrm>
            <a:off x="8124257" y="319556"/>
            <a:ext cx="4071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N&lt;=10^6 si NR_MAX&lt;=10^8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28436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934C70C-DBA5-4A87-B922-EE4E927199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9520961"/>
              </p:ext>
            </p:extLst>
          </p:nvPr>
        </p:nvGraphicFramePr>
        <p:xfrm>
          <a:off x="2378509" y="100460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F8E053-7BCF-40D2-8DB4-09D31FD3591E}"/>
              </a:ext>
            </a:extLst>
          </p:cNvPr>
          <p:cNvSpPr txBox="1"/>
          <p:nvPr/>
        </p:nvSpPr>
        <p:spPr>
          <a:xfrm>
            <a:off x="7786839" y="604491"/>
            <a:ext cx="4562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N&lt;=10^7 si NR_MAX&lt;=10^9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194449360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307</TotalTime>
  <Words>98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Proiect structuri de date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structuri de date</dc:title>
  <dc:creator>Cosmina Bianca  Buruiana</dc:creator>
  <cp:lastModifiedBy>Cosmina Bianca  Buruiana</cp:lastModifiedBy>
  <cp:revision>4</cp:revision>
  <dcterms:created xsi:type="dcterms:W3CDTF">2022-03-13T21:55:25Z</dcterms:created>
  <dcterms:modified xsi:type="dcterms:W3CDTF">2022-03-14T20:06:10Z</dcterms:modified>
</cp:coreProperties>
</file>