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33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050A-0377-40F2-A8E3-1F17B3CA9F1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C8F7-3CF1-408D-8AB6-D1CF9AFC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7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050A-0377-40F2-A8E3-1F17B3CA9F1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C8F7-3CF1-408D-8AB6-D1CF9AFC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7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050A-0377-40F2-A8E3-1F17B3CA9F1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C8F7-3CF1-408D-8AB6-D1CF9AFC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3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050A-0377-40F2-A8E3-1F17B3CA9F1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C8F7-3CF1-408D-8AB6-D1CF9AFC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5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050A-0377-40F2-A8E3-1F17B3CA9F1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C8F7-3CF1-408D-8AB6-D1CF9AFC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2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050A-0377-40F2-A8E3-1F17B3CA9F1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C8F7-3CF1-408D-8AB6-D1CF9AFC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050A-0377-40F2-A8E3-1F17B3CA9F1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C8F7-3CF1-408D-8AB6-D1CF9AFC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1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050A-0377-40F2-A8E3-1F17B3CA9F1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C8F7-3CF1-408D-8AB6-D1CF9AFC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050A-0377-40F2-A8E3-1F17B3CA9F1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C8F7-3CF1-408D-8AB6-D1CF9AFC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050A-0377-40F2-A8E3-1F17B3CA9F1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C8F7-3CF1-408D-8AB6-D1CF9AFC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8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050A-0377-40F2-A8E3-1F17B3CA9F1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C8F7-3CF1-408D-8AB6-D1CF9AFC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9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7050A-0377-40F2-A8E3-1F17B3CA9F1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1C8F7-3CF1-408D-8AB6-D1CF9AFC6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3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Dropped payment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00" y="2463006"/>
            <a:ext cx="5391150" cy="3171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68891"/>
            <a:ext cx="5410200" cy="3076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350" y="3659221"/>
            <a:ext cx="54483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3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483" y="2995612"/>
            <a:ext cx="5410200" cy="3152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67038"/>
            <a:ext cx="5410200" cy="3209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43300" y="234557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30466" y="224679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03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55" y="307675"/>
            <a:ext cx="4257492" cy="24873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9132" y="543832"/>
            <a:ext cx="31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features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039" y="357642"/>
            <a:ext cx="6295768" cy="25087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579" y="2866346"/>
            <a:ext cx="4100104" cy="40122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747" y="2929964"/>
            <a:ext cx="3942840" cy="219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5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Dropped payment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Alireza Alizadegan</dc:creator>
  <cp:lastModifiedBy>Alireza Alizadegan</cp:lastModifiedBy>
  <cp:revision>9</cp:revision>
  <dcterms:created xsi:type="dcterms:W3CDTF">2020-03-18T23:15:22Z</dcterms:created>
  <dcterms:modified xsi:type="dcterms:W3CDTF">2020-03-21T00:44:47Z</dcterms:modified>
</cp:coreProperties>
</file>