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050A-0377-40F2-A8E3-1F17B3CA9F1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" y="307675"/>
            <a:ext cx="4257492" cy="2487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9132" y="543832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features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39" y="357642"/>
            <a:ext cx="6295768" cy="2508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579" y="2866346"/>
            <a:ext cx="4100104" cy="4012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47" y="2929964"/>
            <a:ext cx="3942840" cy="21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5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69" y="2630941"/>
            <a:ext cx="5334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5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83" y="2995612"/>
            <a:ext cx="5410200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7038"/>
            <a:ext cx="5410200" cy="3209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3300" y="234557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30466" y="22467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0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Alizadegan</dc:creator>
  <cp:lastModifiedBy>Alireza Alizadegan</cp:lastModifiedBy>
  <cp:revision>8</cp:revision>
  <dcterms:created xsi:type="dcterms:W3CDTF">2020-03-18T23:15:22Z</dcterms:created>
  <dcterms:modified xsi:type="dcterms:W3CDTF">2020-03-20T06:35:54Z</dcterms:modified>
</cp:coreProperties>
</file>