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4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6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AC9C-4D31-4CD6-8ED4-54BFFA9C2C9F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BA63-7446-410F-8FF2-04EF6BA16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Customer Life Time Value</a:t>
            </a:r>
            <a:br>
              <a:rPr lang="en-US" dirty="0" smtClean="0"/>
            </a:br>
            <a:r>
              <a:rPr lang="en-US" dirty="0" smtClean="0"/>
              <a:t>Segmentation &amp;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Alireza Alizadegan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customer life time value?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" y="1959134"/>
            <a:ext cx="899160" cy="899160"/>
          </a:xfrm>
        </p:spPr>
      </p:pic>
      <p:sp>
        <p:nvSpPr>
          <p:cNvPr id="5" name="TextBox 4"/>
          <p:cNvSpPr txBox="1"/>
          <p:nvPr/>
        </p:nvSpPr>
        <p:spPr>
          <a:xfrm>
            <a:off x="222069" y="3354962"/>
            <a:ext cx="523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Organizations rely on less than 20% of customers to generate 80% of revenue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568440" y="3354962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 </a:t>
            </a:r>
            <a:r>
              <a:rPr lang="en-US" sz="3600" dirty="0" smtClean="0"/>
              <a:t>times more costly </a:t>
            </a:r>
            <a:r>
              <a:rPr lang="en-US" sz="3600" dirty="0" smtClean="0"/>
              <a:t>to acquire </a:t>
            </a:r>
            <a:r>
              <a:rPr lang="en-US" sz="3600" dirty="0" smtClean="0"/>
              <a:t>new customers than to maintain existing ones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14" y="1959134"/>
            <a:ext cx="1075203" cy="10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4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 Data</a:t>
            </a:r>
            <a:endParaRPr lang="en-US" dirty="0"/>
          </a:p>
        </p:txBody>
      </p:sp>
      <p:graphicFrame>
        <p:nvGraphicFramePr>
          <p:cNvPr id="50" name="Content Placeholder 4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283329"/>
              </p:ext>
            </p:extLst>
          </p:nvPr>
        </p:nvGraphicFramePr>
        <p:xfrm>
          <a:off x="488743" y="5349661"/>
          <a:ext cx="4465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330">
                  <a:extLst>
                    <a:ext uri="{9D8B030D-6E8A-4147-A177-3AD203B41FA5}">
                      <a16:colId xmlns:a16="http://schemas.microsoft.com/office/drawing/2014/main" val="2192039828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853849834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1503481513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11375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Payment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7681"/>
                  </a:ext>
                </a:extLst>
              </a:tr>
            </a:tbl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45869" y="3363747"/>
            <a:ext cx="1752600" cy="13603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 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title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message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Creation date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Answer timestamp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82209" y="2777666"/>
            <a:ext cx="1968500" cy="226600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*Customer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Purchas timestamp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status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Invoiced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Shipped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Delivered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Unavailable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Approval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timestamp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Delivered courier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Delivered customer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Estimated delivery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014964" y="1281593"/>
            <a:ext cx="1371600" cy="9980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Sequential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Installment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092771" y="5720501"/>
            <a:ext cx="1371600" cy="9980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*Customer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Unique 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8436460" y="3544887"/>
            <a:ext cx="1257300" cy="11791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*Order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Item 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*Product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*Seller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Freight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0778683" y="3806144"/>
            <a:ext cx="1206500" cy="8168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*Seller id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 code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 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171197" y="1314522"/>
            <a:ext cx="1803400" cy="15414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*Product 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Photo quantity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Weight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Height width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0274" y="2926947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Review Dataset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68869" y="899521"/>
            <a:ext cx="181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Payment Dataset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859351" y="2486638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Order Dataset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14964" y="5429473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Customer Dataset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58410" y="3200676"/>
            <a:ext cx="141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 Dataset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212308" y="953238"/>
            <a:ext cx="17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 Dataset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404590" y="3200676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Seller Dataset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0778683" y="5272079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Geolocation</a:t>
            </a:r>
            <a:endParaRPr lang="en-US" b="1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0828756" y="5658493"/>
            <a:ext cx="1257300" cy="11220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Zip code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Latitude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Longitude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City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</p:txBody>
      </p:sp>
      <p:cxnSp>
        <p:nvCxnSpPr>
          <p:cNvPr id="23" name="Straight Arrow Connector 22"/>
          <p:cNvCxnSpPr>
            <a:stCxn id="5" idx="3"/>
            <a:endCxn id="6" idx="1"/>
          </p:cNvCxnSpPr>
          <p:nvPr/>
        </p:nvCxnSpPr>
        <p:spPr>
          <a:xfrm flipV="1">
            <a:off x="4998469" y="3910669"/>
            <a:ext cx="783740" cy="1332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0"/>
            <a:endCxn id="8" idx="2"/>
          </p:cNvCxnSpPr>
          <p:nvPr/>
        </p:nvCxnSpPr>
        <p:spPr>
          <a:xfrm flipV="1">
            <a:off x="6622958" y="2279623"/>
            <a:ext cx="77806" cy="2070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0"/>
            <a:endCxn id="12" idx="2"/>
          </p:cNvCxnSpPr>
          <p:nvPr/>
        </p:nvCxnSpPr>
        <p:spPr>
          <a:xfrm flipV="1">
            <a:off x="9065110" y="2855970"/>
            <a:ext cx="7787" cy="344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6" idx="3"/>
          </p:cNvCxnSpPr>
          <p:nvPr/>
        </p:nvCxnSpPr>
        <p:spPr>
          <a:xfrm flipH="1" flipV="1">
            <a:off x="7750709" y="3910669"/>
            <a:ext cx="685751" cy="2238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1"/>
            <a:endCxn id="10" idx="3"/>
          </p:cNvCxnSpPr>
          <p:nvPr/>
        </p:nvCxnSpPr>
        <p:spPr>
          <a:xfrm flipH="1" flipV="1">
            <a:off x="9693760" y="4134472"/>
            <a:ext cx="1084923" cy="80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1" idx="0"/>
          </p:cNvCxnSpPr>
          <p:nvPr/>
        </p:nvCxnSpPr>
        <p:spPr>
          <a:xfrm>
            <a:off x="11381933" y="4623034"/>
            <a:ext cx="66838" cy="6490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2"/>
            <a:endCxn id="17" idx="0"/>
          </p:cNvCxnSpPr>
          <p:nvPr/>
        </p:nvCxnSpPr>
        <p:spPr>
          <a:xfrm>
            <a:off x="6766459" y="5043671"/>
            <a:ext cx="194662" cy="385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" idx="3"/>
          </p:cNvCxnSpPr>
          <p:nvPr/>
        </p:nvCxnSpPr>
        <p:spPr>
          <a:xfrm flipV="1">
            <a:off x="7464371" y="6129576"/>
            <a:ext cx="3074754" cy="89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890294" y="2486637"/>
            <a:ext cx="1496270" cy="86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90294" y="888272"/>
            <a:ext cx="1792790" cy="802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726191" y="5458256"/>
            <a:ext cx="2362800" cy="71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743229" y="4846930"/>
            <a:ext cx="189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Selection </a:t>
            </a:r>
            <a:endParaRPr lang="en-US" b="1" dirty="0"/>
          </a:p>
        </p:txBody>
      </p:sp>
      <p:graphicFrame>
        <p:nvGraphicFramePr>
          <p:cNvPr id="54" name="Content Placeholder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378608"/>
              </p:ext>
            </p:extLst>
          </p:nvPr>
        </p:nvGraphicFramePr>
        <p:xfrm>
          <a:off x="367337" y="6267101"/>
          <a:ext cx="47081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033">
                  <a:extLst>
                    <a:ext uri="{9D8B030D-6E8A-4147-A177-3AD203B41FA5}">
                      <a16:colId xmlns:a16="http://schemas.microsoft.com/office/drawing/2014/main" val="2192039828"/>
                    </a:ext>
                  </a:extLst>
                </a:gridCol>
                <a:gridCol w="1177033">
                  <a:extLst>
                    <a:ext uri="{9D8B030D-6E8A-4147-A177-3AD203B41FA5}">
                      <a16:colId xmlns:a16="http://schemas.microsoft.com/office/drawing/2014/main" val="2853849834"/>
                    </a:ext>
                  </a:extLst>
                </a:gridCol>
                <a:gridCol w="1177033">
                  <a:extLst>
                    <a:ext uri="{9D8B030D-6E8A-4147-A177-3AD203B41FA5}">
                      <a16:colId xmlns:a16="http://schemas.microsoft.com/office/drawing/2014/main" val="1503481513"/>
                    </a:ext>
                  </a:extLst>
                </a:gridCol>
                <a:gridCol w="1177033">
                  <a:extLst>
                    <a:ext uri="{9D8B030D-6E8A-4147-A177-3AD203B41FA5}">
                      <a16:colId xmlns:a16="http://schemas.microsoft.com/office/drawing/2014/main" val="113750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Recency</a:t>
                      </a:r>
                      <a:r>
                        <a:rPr lang="en-US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Monetary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7681"/>
                  </a:ext>
                </a:extLst>
              </a:tr>
            </a:tbl>
          </a:graphicData>
        </a:graphic>
      </p:graphicFrame>
      <p:sp>
        <p:nvSpPr>
          <p:cNvPr id="52" name="Down Arrow 51"/>
          <p:cNvSpPr/>
          <p:nvPr/>
        </p:nvSpPr>
        <p:spPr>
          <a:xfrm>
            <a:off x="2209800" y="5798805"/>
            <a:ext cx="511603" cy="3535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873706" y="5790922"/>
            <a:ext cx="21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Engineering 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4203" y="2237288"/>
            <a:ext cx="2539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Timestamp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labels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Unnecessary </a:t>
            </a:r>
            <a:r>
              <a:rPr lang="en-US" dirty="0" smtClean="0"/>
              <a:t>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Timestamp format</a:t>
            </a:r>
          </a:p>
          <a:p>
            <a:r>
              <a:rPr lang="en-US" dirty="0" smtClean="0"/>
              <a:t>Feature labels </a:t>
            </a:r>
          </a:p>
          <a:p>
            <a:r>
              <a:rPr lang="en-US" dirty="0" smtClean="0"/>
              <a:t>Missing values </a:t>
            </a:r>
          </a:p>
          <a:p>
            <a:r>
              <a:rPr lang="en-US" dirty="0" smtClean="0"/>
              <a:t>Unnecessary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9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8" y="2952206"/>
            <a:ext cx="3573686" cy="2211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29" y="2952206"/>
            <a:ext cx="3317966" cy="2211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184" y="2952206"/>
            <a:ext cx="3518238" cy="22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9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2543"/>
            <a:ext cx="3736106" cy="2397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55" y="1514412"/>
            <a:ext cx="3808690" cy="2576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655" y="4332379"/>
            <a:ext cx="3808690" cy="25256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910" y="2802543"/>
            <a:ext cx="3936587" cy="2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3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16" y="2527927"/>
            <a:ext cx="6486525" cy="3524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645" y="4920663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LOYAL CUSTOMER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205" y="3631962"/>
            <a:ext cx="177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CUSTOMER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54" y="4252138"/>
            <a:ext cx="211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POTENTIAL LOYALIST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5829" y="2895279"/>
            <a:ext cx="64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90805" y="2710613"/>
            <a:ext cx="27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ATTEMPT TO REAQUITE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40576" y="3434870"/>
            <a:ext cx="18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OFFER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1361" y="4106498"/>
            <a:ext cx="21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LOYALTY INCENTIVES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43897" y="5046562"/>
            <a:ext cx="258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MARKET NEW PRODUCTS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24364" y="2525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32247" y="25259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155.1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17064" y="252594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276.4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2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customer life time value over a time window</a:t>
            </a:r>
          </a:p>
          <a:p>
            <a:r>
              <a:rPr lang="en-US" dirty="0" smtClean="0"/>
              <a:t>Predict churn rate </a:t>
            </a:r>
            <a:endParaRPr lang="en-US" dirty="0" smtClean="0"/>
          </a:p>
          <a:p>
            <a:r>
              <a:rPr lang="en-US" dirty="0" smtClean="0"/>
              <a:t>Identify products associated with negative customer sentiment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1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237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Customer Life Time Value Segmentation &amp; Prediction</vt:lpstr>
      <vt:lpstr>Why customer life time value?</vt:lpstr>
      <vt:lpstr>Data Collection </vt:lpstr>
      <vt:lpstr>E-commerce Data</vt:lpstr>
      <vt:lpstr>Data Cleaning</vt:lpstr>
      <vt:lpstr>Exploratory Data Analytics</vt:lpstr>
      <vt:lpstr>K-means Clustering </vt:lpstr>
      <vt:lpstr>Marketing Strategies </vt:lpstr>
      <vt:lpstr>Plan of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Life Time Value Segmentation &amp; Prediction</dc:title>
  <dc:creator>Alireza Alizadegan</dc:creator>
  <cp:lastModifiedBy>Alireza Alizadegan</cp:lastModifiedBy>
  <cp:revision>22</cp:revision>
  <dcterms:created xsi:type="dcterms:W3CDTF">2020-03-04T00:51:40Z</dcterms:created>
  <dcterms:modified xsi:type="dcterms:W3CDTF">2020-03-04T21:12:48Z</dcterms:modified>
</cp:coreProperties>
</file>