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481" r:id="rId2"/>
    <p:sldId id="1312" r:id="rId3"/>
    <p:sldId id="1474" r:id="rId4"/>
    <p:sldId id="1486" r:id="rId5"/>
    <p:sldId id="1263" r:id="rId6"/>
    <p:sldId id="1483" r:id="rId7"/>
    <p:sldId id="1465" r:id="rId8"/>
    <p:sldId id="1336" r:id="rId9"/>
    <p:sldId id="1488" r:id="rId10"/>
    <p:sldId id="1487" r:id="rId11"/>
    <p:sldId id="1319" r:id="rId12"/>
    <p:sldId id="1220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364D65"/>
    <a:srgbClr val="445469"/>
    <a:srgbClr val="FBB62B"/>
    <a:srgbClr val="19232E"/>
    <a:srgbClr val="2F2F2F"/>
    <a:srgbClr val="FBC81F"/>
    <a:srgbClr val="2C4054"/>
    <a:srgbClr val="FADF3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9" autoAdjust="0"/>
    <p:restoredTop sz="99409" autoAdjust="0"/>
  </p:normalViewPr>
  <p:slideViewPr>
    <p:cSldViewPr snapToGrid="0" snapToObjects="1">
      <p:cViewPr varScale="1">
        <p:scale>
          <a:sx n="44" d="100"/>
          <a:sy n="44" d="100"/>
        </p:scale>
        <p:origin x="547" y="82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spc="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</a:t>
            </a:r>
            <a:r>
              <a:rPr lang="en-US" baseline="0" dirty="0"/>
              <a:t> Customer Value Predictions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spc="0" baseline="0">
              <a:solidFill>
                <a:srgbClr val="364D65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68-4380-B4D8-CF05D4E517FB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68-4380-B4D8-CF05D4E517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0: Not Top Customer</c:v>
                </c:pt>
                <c:pt idx="1">
                  <c:v>1: Top Customer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868</c:v>
                </c:pt>
                <c:pt idx="1">
                  <c:v>5674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A-4F83-898C-897F4CF90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1546464"/>
        <c:axId val="1036823232"/>
      </c:barChart>
      <c:catAx>
        <c:axId val="103154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rgbClr val="364D6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Predicted 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rgbClr val="364D6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823232"/>
        <c:crosses val="autoZero"/>
        <c:auto val="1"/>
        <c:lblAlgn val="ctr"/>
        <c:lblOffset val="100"/>
        <c:noMultiLvlLbl val="0"/>
      </c:catAx>
      <c:valAx>
        <c:axId val="103682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rgbClr val="364D65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Actual</a:t>
                </a:r>
                <a:r>
                  <a:rPr lang="en-CA" baseline="0" dirty="0"/>
                  <a:t> </a:t>
                </a:r>
                <a:r>
                  <a:rPr lang="en-CA" dirty="0"/>
                  <a:t>Annual Revenue</a:t>
                </a:r>
                <a:r>
                  <a:rPr lang="en-CA" baseline="0" dirty="0"/>
                  <a:t>/Customer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rgbClr val="364D65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364D6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154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2400" b="1">
          <a:solidFill>
            <a:srgbClr val="364D65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6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3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9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34809" y="334537"/>
            <a:ext cx="2342841" cy="12935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87944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79164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5026" y="3883664"/>
            <a:ext cx="4056004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460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971448" y="4268439"/>
            <a:ext cx="440620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4268439"/>
            <a:ext cx="11176000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1183048" y="4268439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577248" y="4268439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133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889" r:id="rId2"/>
    <p:sldLayoutId id="2147483804" r:id="rId3"/>
    <p:sldLayoutId id="2147483829" r:id="rId4"/>
    <p:sldLayoutId id="2147483883" r:id="rId5"/>
    <p:sldLayoutId id="2147483887" r:id="rId6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chel-Kessler" TargetMode="External"/><Relationship Id="rId2" Type="http://schemas.openxmlformats.org/officeDocument/2006/relationships/hyperlink" Target="http://www.linkedin.com/in/Rachel-Kessle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9860093" y="7964172"/>
            <a:ext cx="4693662" cy="655631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spc="300" dirty="0" smtClean="0">
                <a:solidFill>
                  <a:schemeClr val="bg2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ALIREZA ALIZADEGAN</a:t>
            </a:r>
            <a:endParaRPr lang="en-US" sz="2600" spc="300" dirty="0">
              <a:solidFill>
                <a:schemeClr val="bg2">
                  <a:lumMod val="6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2202756" y="5983325"/>
            <a:ext cx="2001676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88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CUSTOMER LIFETIME </a:t>
            </a:r>
            <a:r>
              <a:rPr lang="en-US" sz="8800" b="1" spc="12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VALUE</a:t>
            </a:r>
            <a:endParaRPr lang="en-US" sz="8800" b="1" spc="12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  <a:p>
            <a:pPr algn="ctr" defTabSz="4572000"/>
            <a:r>
              <a:rPr lang="en-US" sz="4000" b="1" spc="1200" dirty="0" smtClean="0">
                <a:solidFill>
                  <a:schemeClr val="accent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PREDICTION</a:t>
            </a:r>
            <a:r>
              <a:rPr lang="en-US" sz="4000" b="1" spc="120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sz="4000" b="1" spc="12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&amp; </a:t>
            </a:r>
            <a:r>
              <a:rPr lang="en-US" sz="4000" b="1" spc="1200" dirty="0">
                <a:solidFill>
                  <a:schemeClr val="accent4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SEGMENTATION</a:t>
            </a:r>
          </a:p>
        </p:txBody>
      </p:sp>
      <p:grpSp>
        <p:nvGrpSpPr>
          <p:cNvPr id="5" name="Google Shape;4762;p46">
            <a:extLst>
              <a:ext uri="{FF2B5EF4-FFF2-40B4-BE49-F238E27FC236}">
                <a16:creationId xmlns:a16="http://schemas.microsoft.com/office/drawing/2014/main" id="{165B9D6F-761B-4747-B7AD-559D83022316}"/>
              </a:ext>
            </a:extLst>
          </p:cNvPr>
          <p:cNvGrpSpPr/>
          <p:nvPr/>
        </p:nvGrpSpPr>
        <p:grpSpPr>
          <a:xfrm>
            <a:off x="7996744" y="1735271"/>
            <a:ext cx="6966063" cy="4295166"/>
            <a:chOff x="4714886" y="3271938"/>
            <a:chExt cx="1202721" cy="709241"/>
          </a:xfrm>
        </p:grpSpPr>
        <p:grpSp>
          <p:nvGrpSpPr>
            <p:cNvPr id="6" name="Google Shape;4763;p46">
              <a:extLst>
                <a:ext uri="{FF2B5EF4-FFF2-40B4-BE49-F238E27FC236}">
                  <a16:creationId xmlns:a16="http://schemas.microsoft.com/office/drawing/2014/main" id="{D4E6140F-637E-4CC0-8E07-BA158E95B5B2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48" name="Google Shape;4764;p46">
                <a:extLst>
                  <a:ext uri="{FF2B5EF4-FFF2-40B4-BE49-F238E27FC236}">
                    <a16:creationId xmlns:a16="http://schemas.microsoft.com/office/drawing/2014/main" id="{6EF17E70-9121-43CE-9983-0DC7478B935C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765;p46">
                <a:extLst>
                  <a:ext uri="{FF2B5EF4-FFF2-40B4-BE49-F238E27FC236}">
                    <a16:creationId xmlns:a16="http://schemas.microsoft.com/office/drawing/2014/main" id="{839CDFF6-B425-48F4-89CE-02D7452E15A7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766;p46">
                <a:extLst>
                  <a:ext uri="{FF2B5EF4-FFF2-40B4-BE49-F238E27FC236}">
                    <a16:creationId xmlns:a16="http://schemas.microsoft.com/office/drawing/2014/main" id="{F409F599-9173-4925-947D-010953D85D62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767;p46">
                <a:extLst>
                  <a:ext uri="{FF2B5EF4-FFF2-40B4-BE49-F238E27FC236}">
                    <a16:creationId xmlns:a16="http://schemas.microsoft.com/office/drawing/2014/main" id="{9E2A0F0A-5C72-4FEF-9EFC-4DD627B76285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768;p46">
                <a:extLst>
                  <a:ext uri="{FF2B5EF4-FFF2-40B4-BE49-F238E27FC236}">
                    <a16:creationId xmlns:a16="http://schemas.microsoft.com/office/drawing/2014/main" id="{81BDC3AD-9911-4B11-8DE4-0195E0613ED5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769;p46">
                <a:extLst>
                  <a:ext uri="{FF2B5EF4-FFF2-40B4-BE49-F238E27FC236}">
                    <a16:creationId xmlns:a16="http://schemas.microsoft.com/office/drawing/2014/main" id="{37CF0E49-5559-42ED-8F7D-1AF0270591FF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770;p46">
                <a:extLst>
                  <a:ext uri="{FF2B5EF4-FFF2-40B4-BE49-F238E27FC236}">
                    <a16:creationId xmlns:a16="http://schemas.microsoft.com/office/drawing/2014/main" id="{B387CBED-0124-4BFD-B8C7-E872F491BEE7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771;p46">
                <a:extLst>
                  <a:ext uri="{FF2B5EF4-FFF2-40B4-BE49-F238E27FC236}">
                    <a16:creationId xmlns:a16="http://schemas.microsoft.com/office/drawing/2014/main" id="{91F1A578-0E6D-40F6-8DC7-EE1F8C67CD4D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772;p46">
                <a:extLst>
                  <a:ext uri="{FF2B5EF4-FFF2-40B4-BE49-F238E27FC236}">
                    <a16:creationId xmlns:a16="http://schemas.microsoft.com/office/drawing/2014/main" id="{CCA4FFE2-C98E-43F8-884F-C8A7A81519D6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773;p46">
                <a:extLst>
                  <a:ext uri="{FF2B5EF4-FFF2-40B4-BE49-F238E27FC236}">
                    <a16:creationId xmlns:a16="http://schemas.microsoft.com/office/drawing/2014/main" id="{FAB414D0-E97D-42E5-B6B0-AA3B0E687793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774;p46">
                <a:extLst>
                  <a:ext uri="{FF2B5EF4-FFF2-40B4-BE49-F238E27FC236}">
                    <a16:creationId xmlns:a16="http://schemas.microsoft.com/office/drawing/2014/main" id="{33920506-D28F-47BA-B9D6-94064BFE38A3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775;p46">
                <a:extLst>
                  <a:ext uri="{FF2B5EF4-FFF2-40B4-BE49-F238E27FC236}">
                    <a16:creationId xmlns:a16="http://schemas.microsoft.com/office/drawing/2014/main" id="{FD78E9A6-FD79-4E8C-901A-DD884268F088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776;p46">
                <a:extLst>
                  <a:ext uri="{FF2B5EF4-FFF2-40B4-BE49-F238E27FC236}">
                    <a16:creationId xmlns:a16="http://schemas.microsoft.com/office/drawing/2014/main" id="{03C391E6-7E2F-4C5B-99BD-E1BA4B8C8653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777;p46">
                <a:extLst>
                  <a:ext uri="{FF2B5EF4-FFF2-40B4-BE49-F238E27FC236}">
                    <a16:creationId xmlns:a16="http://schemas.microsoft.com/office/drawing/2014/main" id="{F7ABE4CF-016D-4D45-BA81-DDD2BD23C896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778;p46">
                <a:extLst>
                  <a:ext uri="{FF2B5EF4-FFF2-40B4-BE49-F238E27FC236}">
                    <a16:creationId xmlns:a16="http://schemas.microsoft.com/office/drawing/2014/main" id="{0F6AB444-AAF2-4995-B22E-A5EC6002A099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779;p46">
                <a:extLst>
                  <a:ext uri="{FF2B5EF4-FFF2-40B4-BE49-F238E27FC236}">
                    <a16:creationId xmlns:a16="http://schemas.microsoft.com/office/drawing/2014/main" id="{D0811196-027A-4FEE-AE33-506F6F118DE8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780;p46">
                <a:extLst>
                  <a:ext uri="{FF2B5EF4-FFF2-40B4-BE49-F238E27FC236}">
                    <a16:creationId xmlns:a16="http://schemas.microsoft.com/office/drawing/2014/main" id="{17A996AE-C1F3-44BD-A463-90FE0D994A77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781;p46">
                <a:extLst>
                  <a:ext uri="{FF2B5EF4-FFF2-40B4-BE49-F238E27FC236}">
                    <a16:creationId xmlns:a16="http://schemas.microsoft.com/office/drawing/2014/main" id="{23E7159F-94BC-4E2D-9C77-3358AC70BAA0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782;p46">
                <a:extLst>
                  <a:ext uri="{FF2B5EF4-FFF2-40B4-BE49-F238E27FC236}">
                    <a16:creationId xmlns:a16="http://schemas.microsoft.com/office/drawing/2014/main" id="{F2AF3485-BC2B-4B6D-ABA5-7B4C2DDA0244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783;p46">
                <a:extLst>
                  <a:ext uri="{FF2B5EF4-FFF2-40B4-BE49-F238E27FC236}">
                    <a16:creationId xmlns:a16="http://schemas.microsoft.com/office/drawing/2014/main" id="{C4A83308-5FB0-42ED-88FE-659C84CBD7B5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784;p46">
                <a:extLst>
                  <a:ext uri="{FF2B5EF4-FFF2-40B4-BE49-F238E27FC236}">
                    <a16:creationId xmlns:a16="http://schemas.microsoft.com/office/drawing/2014/main" id="{80678967-AAB3-4CA8-B5FB-6660E79FCDCA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785;p46">
                <a:extLst>
                  <a:ext uri="{FF2B5EF4-FFF2-40B4-BE49-F238E27FC236}">
                    <a16:creationId xmlns:a16="http://schemas.microsoft.com/office/drawing/2014/main" id="{84C9ABB6-95E8-4CCC-AC71-F6096FF46EE3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786;p46">
                <a:extLst>
                  <a:ext uri="{FF2B5EF4-FFF2-40B4-BE49-F238E27FC236}">
                    <a16:creationId xmlns:a16="http://schemas.microsoft.com/office/drawing/2014/main" id="{5E64882F-94CE-4A25-AD3A-C0436387B33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787;p46">
                <a:extLst>
                  <a:ext uri="{FF2B5EF4-FFF2-40B4-BE49-F238E27FC236}">
                    <a16:creationId xmlns:a16="http://schemas.microsoft.com/office/drawing/2014/main" id="{CA39CD9D-59C5-498B-98AE-95E3EDB379F2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788;p46">
                <a:extLst>
                  <a:ext uri="{FF2B5EF4-FFF2-40B4-BE49-F238E27FC236}">
                    <a16:creationId xmlns:a16="http://schemas.microsoft.com/office/drawing/2014/main" id="{2DC26824-F194-4359-9382-33F0A4B3424E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789;p46">
                <a:extLst>
                  <a:ext uri="{FF2B5EF4-FFF2-40B4-BE49-F238E27FC236}">
                    <a16:creationId xmlns:a16="http://schemas.microsoft.com/office/drawing/2014/main" id="{04468C23-619D-45FA-84C2-0107DFBAA877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790;p46">
                <a:extLst>
                  <a:ext uri="{FF2B5EF4-FFF2-40B4-BE49-F238E27FC236}">
                    <a16:creationId xmlns:a16="http://schemas.microsoft.com/office/drawing/2014/main" id="{3A0DBAC7-BC2A-4F8F-AF8E-CF1A047C8B64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791;p46">
                <a:extLst>
                  <a:ext uri="{FF2B5EF4-FFF2-40B4-BE49-F238E27FC236}">
                    <a16:creationId xmlns:a16="http://schemas.microsoft.com/office/drawing/2014/main" id="{65E056B5-DCE4-4E41-8C14-2E78C35D78C5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792;p46">
                <a:extLst>
                  <a:ext uri="{FF2B5EF4-FFF2-40B4-BE49-F238E27FC236}">
                    <a16:creationId xmlns:a16="http://schemas.microsoft.com/office/drawing/2014/main" id="{7BE65155-E0C8-4523-BC40-B042017ADCC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793;p46">
                <a:extLst>
                  <a:ext uri="{FF2B5EF4-FFF2-40B4-BE49-F238E27FC236}">
                    <a16:creationId xmlns:a16="http://schemas.microsoft.com/office/drawing/2014/main" id="{FFA1020A-B314-456F-A24D-83835EC8F15D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794;p46">
                <a:extLst>
                  <a:ext uri="{FF2B5EF4-FFF2-40B4-BE49-F238E27FC236}">
                    <a16:creationId xmlns:a16="http://schemas.microsoft.com/office/drawing/2014/main" id="{F08ECEF8-563F-4725-A77D-F4A0102C7713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795;p46">
                <a:extLst>
                  <a:ext uri="{FF2B5EF4-FFF2-40B4-BE49-F238E27FC236}">
                    <a16:creationId xmlns:a16="http://schemas.microsoft.com/office/drawing/2014/main" id="{74C0B0B7-BB28-46F7-AA5F-F258884639C3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796;p46">
                <a:extLst>
                  <a:ext uri="{FF2B5EF4-FFF2-40B4-BE49-F238E27FC236}">
                    <a16:creationId xmlns:a16="http://schemas.microsoft.com/office/drawing/2014/main" id="{481B2943-1075-41C3-B1DE-2E731F0B3CB9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797;p46">
                <a:extLst>
                  <a:ext uri="{FF2B5EF4-FFF2-40B4-BE49-F238E27FC236}">
                    <a16:creationId xmlns:a16="http://schemas.microsoft.com/office/drawing/2014/main" id="{E3BACCB0-8C2C-4F2E-8852-84C921F9D420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798;p46">
                <a:extLst>
                  <a:ext uri="{FF2B5EF4-FFF2-40B4-BE49-F238E27FC236}">
                    <a16:creationId xmlns:a16="http://schemas.microsoft.com/office/drawing/2014/main" id="{A4D8A330-6234-4B59-89C0-DDD13586B8FE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799;p46">
                <a:extLst>
                  <a:ext uri="{FF2B5EF4-FFF2-40B4-BE49-F238E27FC236}">
                    <a16:creationId xmlns:a16="http://schemas.microsoft.com/office/drawing/2014/main" id="{B4AA8B0E-FA3D-4AF1-BE21-C565450D107F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800;p46">
                <a:extLst>
                  <a:ext uri="{FF2B5EF4-FFF2-40B4-BE49-F238E27FC236}">
                    <a16:creationId xmlns:a16="http://schemas.microsoft.com/office/drawing/2014/main" id="{BB6FA368-95CE-4FCD-AA0E-87026A009774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801;p46">
                <a:extLst>
                  <a:ext uri="{FF2B5EF4-FFF2-40B4-BE49-F238E27FC236}">
                    <a16:creationId xmlns:a16="http://schemas.microsoft.com/office/drawing/2014/main" id="{21608240-7BDC-4996-9E25-86D8E8E8F674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802;p46">
                <a:extLst>
                  <a:ext uri="{FF2B5EF4-FFF2-40B4-BE49-F238E27FC236}">
                    <a16:creationId xmlns:a16="http://schemas.microsoft.com/office/drawing/2014/main" id="{AC55D272-3455-4B52-ACC2-0312BE29EEF0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803;p46">
                <a:extLst>
                  <a:ext uri="{FF2B5EF4-FFF2-40B4-BE49-F238E27FC236}">
                    <a16:creationId xmlns:a16="http://schemas.microsoft.com/office/drawing/2014/main" id="{2A426B3E-731B-4BBE-BA80-FED2716E03FF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804;p46">
                <a:extLst>
                  <a:ext uri="{FF2B5EF4-FFF2-40B4-BE49-F238E27FC236}">
                    <a16:creationId xmlns:a16="http://schemas.microsoft.com/office/drawing/2014/main" id="{E23275F8-5C73-4BC7-8320-8FC0C176C4A5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805;p46">
                <a:extLst>
                  <a:ext uri="{FF2B5EF4-FFF2-40B4-BE49-F238E27FC236}">
                    <a16:creationId xmlns:a16="http://schemas.microsoft.com/office/drawing/2014/main" id="{6FD0181B-A59A-417E-9DB5-F6AD302DD462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806;p46">
                <a:extLst>
                  <a:ext uri="{FF2B5EF4-FFF2-40B4-BE49-F238E27FC236}">
                    <a16:creationId xmlns:a16="http://schemas.microsoft.com/office/drawing/2014/main" id="{BA751788-90A7-476B-89CA-14B4F3E326EC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807;p46">
                <a:extLst>
                  <a:ext uri="{FF2B5EF4-FFF2-40B4-BE49-F238E27FC236}">
                    <a16:creationId xmlns:a16="http://schemas.microsoft.com/office/drawing/2014/main" id="{12B6C7E7-26BF-4BFE-9E57-6B399117911F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808;p46">
                <a:extLst>
                  <a:ext uri="{FF2B5EF4-FFF2-40B4-BE49-F238E27FC236}">
                    <a16:creationId xmlns:a16="http://schemas.microsoft.com/office/drawing/2014/main" id="{4D356F76-E8A6-4155-A74F-E1A4C9D85A03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809;p46">
                <a:extLst>
                  <a:ext uri="{FF2B5EF4-FFF2-40B4-BE49-F238E27FC236}">
                    <a16:creationId xmlns:a16="http://schemas.microsoft.com/office/drawing/2014/main" id="{5D5D6756-0313-4C9B-96EF-7420DA786C41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810;p46">
                <a:extLst>
                  <a:ext uri="{FF2B5EF4-FFF2-40B4-BE49-F238E27FC236}">
                    <a16:creationId xmlns:a16="http://schemas.microsoft.com/office/drawing/2014/main" id="{FBC29B66-BF14-4E92-A4B9-53661F20294E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811;p46">
                <a:extLst>
                  <a:ext uri="{FF2B5EF4-FFF2-40B4-BE49-F238E27FC236}">
                    <a16:creationId xmlns:a16="http://schemas.microsoft.com/office/drawing/2014/main" id="{B14DB2CB-D490-4F32-892E-D127FA1C3787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812;p46">
                <a:extLst>
                  <a:ext uri="{FF2B5EF4-FFF2-40B4-BE49-F238E27FC236}">
                    <a16:creationId xmlns:a16="http://schemas.microsoft.com/office/drawing/2014/main" id="{E716ED6B-FEEB-44A3-BF28-BBBFBCE8E242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813;p46">
                <a:extLst>
                  <a:ext uri="{FF2B5EF4-FFF2-40B4-BE49-F238E27FC236}">
                    <a16:creationId xmlns:a16="http://schemas.microsoft.com/office/drawing/2014/main" id="{AA873E5D-08EC-4AE0-9D10-5BCF8E65E35D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814;p46">
                <a:extLst>
                  <a:ext uri="{FF2B5EF4-FFF2-40B4-BE49-F238E27FC236}">
                    <a16:creationId xmlns:a16="http://schemas.microsoft.com/office/drawing/2014/main" id="{7B5B02F3-A5E7-4697-82CE-0FD995843819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815;p46">
                <a:extLst>
                  <a:ext uri="{FF2B5EF4-FFF2-40B4-BE49-F238E27FC236}">
                    <a16:creationId xmlns:a16="http://schemas.microsoft.com/office/drawing/2014/main" id="{E84CA207-F36E-4335-A1DD-D4E39BBB1902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816;p46">
                <a:extLst>
                  <a:ext uri="{FF2B5EF4-FFF2-40B4-BE49-F238E27FC236}">
                    <a16:creationId xmlns:a16="http://schemas.microsoft.com/office/drawing/2014/main" id="{91EAA363-A3AE-4CC9-9658-27CA0DB6DF28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817;p46">
                <a:extLst>
                  <a:ext uri="{FF2B5EF4-FFF2-40B4-BE49-F238E27FC236}">
                    <a16:creationId xmlns:a16="http://schemas.microsoft.com/office/drawing/2014/main" id="{5B7AE344-0712-4378-93D1-05017D24058F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818;p46">
                <a:extLst>
                  <a:ext uri="{FF2B5EF4-FFF2-40B4-BE49-F238E27FC236}">
                    <a16:creationId xmlns:a16="http://schemas.microsoft.com/office/drawing/2014/main" id="{56ABA6C6-A459-4B0A-A332-EB5697B79CF1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819;p46">
                <a:extLst>
                  <a:ext uri="{FF2B5EF4-FFF2-40B4-BE49-F238E27FC236}">
                    <a16:creationId xmlns:a16="http://schemas.microsoft.com/office/drawing/2014/main" id="{F5AA6B0C-E352-4480-88FA-F3754801085B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820;p46">
                <a:extLst>
                  <a:ext uri="{FF2B5EF4-FFF2-40B4-BE49-F238E27FC236}">
                    <a16:creationId xmlns:a16="http://schemas.microsoft.com/office/drawing/2014/main" id="{DB25572A-875A-4A4A-A0C6-009A23987E41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4821;p46">
                <a:extLst>
                  <a:ext uri="{FF2B5EF4-FFF2-40B4-BE49-F238E27FC236}">
                    <a16:creationId xmlns:a16="http://schemas.microsoft.com/office/drawing/2014/main" id="{2DF74A6B-A6C0-417F-9053-9BDF552839BF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822;p46">
                <a:extLst>
                  <a:ext uri="{FF2B5EF4-FFF2-40B4-BE49-F238E27FC236}">
                    <a16:creationId xmlns:a16="http://schemas.microsoft.com/office/drawing/2014/main" id="{9B206A61-A833-4916-9654-9357C4658D7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823;p46">
                <a:extLst>
                  <a:ext uri="{FF2B5EF4-FFF2-40B4-BE49-F238E27FC236}">
                    <a16:creationId xmlns:a16="http://schemas.microsoft.com/office/drawing/2014/main" id="{B3AA0A25-29D8-48B4-B446-649B110AE9A2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824;p46">
                <a:extLst>
                  <a:ext uri="{FF2B5EF4-FFF2-40B4-BE49-F238E27FC236}">
                    <a16:creationId xmlns:a16="http://schemas.microsoft.com/office/drawing/2014/main" id="{25840ADA-92E3-4A3A-8773-C4E24345F92F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825;p46">
                <a:extLst>
                  <a:ext uri="{FF2B5EF4-FFF2-40B4-BE49-F238E27FC236}">
                    <a16:creationId xmlns:a16="http://schemas.microsoft.com/office/drawing/2014/main" id="{FF87DE2B-F390-458D-8398-2105F10DFA89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826;p46">
                <a:extLst>
                  <a:ext uri="{FF2B5EF4-FFF2-40B4-BE49-F238E27FC236}">
                    <a16:creationId xmlns:a16="http://schemas.microsoft.com/office/drawing/2014/main" id="{897BBC15-F827-4A0E-95B7-FB1265CCFDD6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827;p46">
                <a:extLst>
                  <a:ext uri="{FF2B5EF4-FFF2-40B4-BE49-F238E27FC236}">
                    <a16:creationId xmlns:a16="http://schemas.microsoft.com/office/drawing/2014/main" id="{BCADDF92-971B-402A-A231-E6BFAFBF0D44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828;p46">
                <a:extLst>
                  <a:ext uri="{FF2B5EF4-FFF2-40B4-BE49-F238E27FC236}">
                    <a16:creationId xmlns:a16="http://schemas.microsoft.com/office/drawing/2014/main" id="{AED75FE4-12B6-4A5D-8859-1F8D0F1A5EB7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829;p46">
                <a:extLst>
                  <a:ext uri="{FF2B5EF4-FFF2-40B4-BE49-F238E27FC236}">
                    <a16:creationId xmlns:a16="http://schemas.microsoft.com/office/drawing/2014/main" id="{1A7FB9EB-1080-49C6-BBA8-C1581622C209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830;p46">
                <a:extLst>
                  <a:ext uri="{FF2B5EF4-FFF2-40B4-BE49-F238E27FC236}">
                    <a16:creationId xmlns:a16="http://schemas.microsoft.com/office/drawing/2014/main" id="{4868F9EC-2698-475A-BD4B-8F90573711CE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831;p46">
                <a:extLst>
                  <a:ext uri="{FF2B5EF4-FFF2-40B4-BE49-F238E27FC236}">
                    <a16:creationId xmlns:a16="http://schemas.microsoft.com/office/drawing/2014/main" id="{B39CA9AE-DB5B-4BA6-8AC9-71396C9E63C6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832;p46">
                <a:extLst>
                  <a:ext uri="{FF2B5EF4-FFF2-40B4-BE49-F238E27FC236}">
                    <a16:creationId xmlns:a16="http://schemas.microsoft.com/office/drawing/2014/main" id="{9D06B1F4-6A4B-4178-B89B-A9C47819E560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833;p46">
                <a:extLst>
                  <a:ext uri="{FF2B5EF4-FFF2-40B4-BE49-F238E27FC236}">
                    <a16:creationId xmlns:a16="http://schemas.microsoft.com/office/drawing/2014/main" id="{618C9328-FAC3-4363-9283-FA70CE1599D6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834;p46">
                <a:extLst>
                  <a:ext uri="{FF2B5EF4-FFF2-40B4-BE49-F238E27FC236}">
                    <a16:creationId xmlns:a16="http://schemas.microsoft.com/office/drawing/2014/main" id="{6C60D7B3-0349-4095-B9F9-55D7FF9EF1A0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835;p46">
                <a:extLst>
                  <a:ext uri="{FF2B5EF4-FFF2-40B4-BE49-F238E27FC236}">
                    <a16:creationId xmlns:a16="http://schemas.microsoft.com/office/drawing/2014/main" id="{1B15C4D9-7EEB-4EF2-81B1-6EFBEDD36A5F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836;p46">
                <a:extLst>
                  <a:ext uri="{FF2B5EF4-FFF2-40B4-BE49-F238E27FC236}">
                    <a16:creationId xmlns:a16="http://schemas.microsoft.com/office/drawing/2014/main" id="{70BE8238-16A0-41CE-B93D-8EF0A301F41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837;p46">
                <a:extLst>
                  <a:ext uri="{FF2B5EF4-FFF2-40B4-BE49-F238E27FC236}">
                    <a16:creationId xmlns:a16="http://schemas.microsoft.com/office/drawing/2014/main" id="{2F453FDE-3EDE-4BA5-847D-96FD777E4FF0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838;p46">
                <a:extLst>
                  <a:ext uri="{FF2B5EF4-FFF2-40B4-BE49-F238E27FC236}">
                    <a16:creationId xmlns:a16="http://schemas.microsoft.com/office/drawing/2014/main" id="{6EE6E665-90AC-4F2C-961B-B3323ED4A21D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839;p46">
                <a:extLst>
                  <a:ext uri="{FF2B5EF4-FFF2-40B4-BE49-F238E27FC236}">
                    <a16:creationId xmlns:a16="http://schemas.microsoft.com/office/drawing/2014/main" id="{3047F39A-D584-484D-85E2-97465E52AC55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4840;p46">
                <a:extLst>
                  <a:ext uri="{FF2B5EF4-FFF2-40B4-BE49-F238E27FC236}">
                    <a16:creationId xmlns:a16="http://schemas.microsoft.com/office/drawing/2014/main" id="{12F3CC4D-9A46-49A7-9AAD-6BF3D7AE1A15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841;p46">
                <a:extLst>
                  <a:ext uri="{FF2B5EF4-FFF2-40B4-BE49-F238E27FC236}">
                    <a16:creationId xmlns:a16="http://schemas.microsoft.com/office/drawing/2014/main" id="{EA59F015-ED46-4974-924F-853D1A43E09A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842;p46">
                <a:extLst>
                  <a:ext uri="{FF2B5EF4-FFF2-40B4-BE49-F238E27FC236}">
                    <a16:creationId xmlns:a16="http://schemas.microsoft.com/office/drawing/2014/main" id="{587ABF02-F3DB-4B31-9819-BE3FD8CC2FA4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843;p46">
                <a:extLst>
                  <a:ext uri="{FF2B5EF4-FFF2-40B4-BE49-F238E27FC236}">
                    <a16:creationId xmlns:a16="http://schemas.microsoft.com/office/drawing/2014/main" id="{AC0EBEA4-DD02-42F1-A0AC-AE49EF5485EA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844;p46">
                <a:extLst>
                  <a:ext uri="{FF2B5EF4-FFF2-40B4-BE49-F238E27FC236}">
                    <a16:creationId xmlns:a16="http://schemas.microsoft.com/office/drawing/2014/main" id="{ABE96CA9-F116-4080-AC85-8CC9D6A80A72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845;p46">
                <a:extLst>
                  <a:ext uri="{FF2B5EF4-FFF2-40B4-BE49-F238E27FC236}">
                    <a16:creationId xmlns:a16="http://schemas.microsoft.com/office/drawing/2014/main" id="{81B03CEF-14E6-49C7-94D5-7FCF0630737A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846;p46">
                <a:extLst>
                  <a:ext uri="{FF2B5EF4-FFF2-40B4-BE49-F238E27FC236}">
                    <a16:creationId xmlns:a16="http://schemas.microsoft.com/office/drawing/2014/main" id="{0EB6EDD2-1B47-48E4-8CDA-430D288BB081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847;p46">
                <a:extLst>
                  <a:ext uri="{FF2B5EF4-FFF2-40B4-BE49-F238E27FC236}">
                    <a16:creationId xmlns:a16="http://schemas.microsoft.com/office/drawing/2014/main" id="{76F44AD5-C162-4387-A5C2-48C6DC754ED7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848;p46">
                <a:extLst>
                  <a:ext uri="{FF2B5EF4-FFF2-40B4-BE49-F238E27FC236}">
                    <a16:creationId xmlns:a16="http://schemas.microsoft.com/office/drawing/2014/main" id="{A5A15D50-9EC1-4793-B5A3-914C2BADA7BB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849;p46">
                <a:extLst>
                  <a:ext uri="{FF2B5EF4-FFF2-40B4-BE49-F238E27FC236}">
                    <a16:creationId xmlns:a16="http://schemas.microsoft.com/office/drawing/2014/main" id="{AAC6D64C-3313-4B31-96D7-682B531E5421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850;p46">
                <a:extLst>
                  <a:ext uri="{FF2B5EF4-FFF2-40B4-BE49-F238E27FC236}">
                    <a16:creationId xmlns:a16="http://schemas.microsoft.com/office/drawing/2014/main" id="{3FAC13C8-BE6F-458C-BAD9-E65CF54D2584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851;p46">
                <a:extLst>
                  <a:ext uri="{FF2B5EF4-FFF2-40B4-BE49-F238E27FC236}">
                    <a16:creationId xmlns:a16="http://schemas.microsoft.com/office/drawing/2014/main" id="{81E66651-C471-466A-9506-B2FED21F1C51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852;p46">
                <a:extLst>
                  <a:ext uri="{FF2B5EF4-FFF2-40B4-BE49-F238E27FC236}">
                    <a16:creationId xmlns:a16="http://schemas.microsoft.com/office/drawing/2014/main" id="{6911951E-A22F-45BC-B50E-EBA84B6212C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853;p46">
                <a:extLst>
                  <a:ext uri="{FF2B5EF4-FFF2-40B4-BE49-F238E27FC236}">
                    <a16:creationId xmlns:a16="http://schemas.microsoft.com/office/drawing/2014/main" id="{A471318E-4DF3-4436-A863-9C4FC9214000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854;p46">
                <a:extLst>
                  <a:ext uri="{FF2B5EF4-FFF2-40B4-BE49-F238E27FC236}">
                    <a16:creationId xmlns:a16="http://schemas.microsoft.com/office/drawing/2014/main" id="{4B9E3FB0-06B5-45DF-9D7D-F0F305E3FF1C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855;p46">
                <a:extLst>
                  <a:ext uri="{FF2B5EF4-FFF2-40B4-BE49-F238E27FC236}">
                    <a16:creationId xmlns:a16="http://schemas.microsoft.com/office/drawing/2014/main" id="{30A8EA10-705D-4D19-9756-2F7DDD3523A5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856;p46">
                <a:extLst>
                  <a:ext uri="{FF2B5EF4-FFF2-40B4-BE49-F238E27FC236}">
                    <a16:creationId xmlns:a16="http://schemas.microsoft.com/office/drawing/2014/main" id="{406C9455-72F5-4A93-94EB-291546BDBE8D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857;p46">
                <a:extLst>
                  <a:ext uri="{FF2B5EF4-FFF2-40B4-BE49-F238E27FC236}">
                    <a16:creationId xmlns:a16="http://schemas.microsoft.com/office/drawing/2014/main" id="{3BBDDFCE-7B8B-48F5-A467-A3397CA7CE17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858;p46">
                <a:extLst>
                  <a:ext uri="{FF2B5EF4-FFF2-40B4-BE49-F238E27FC236}">
                    <a16:creationId xmlns:a16="http://schemas.microsoft.com/office/drawing/2014/main" id="{615AF3D3-E798-4363-85F7-572922C81272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4859;p46">
                <a:extLst>
                  <a:ext uri="{FF2B5EF4-FFF2-40B4-BE49-F238E27FC236}">
                    <a16:creationId xmlns:a16="http://schemas.microsoft.com/office/drawing/2014/main" id="{CD47A19D-F239-4CC1-A613-FE1B584BE970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860;p46">
                <a:extLst>
                  <a:ext uri="{FF2B5EF4-FFF2-40B4-BE49-F238E27FC236}">
                    <a16:creationId xmlns:a16="http://schemas.microsoft.com/office/drawing/2014/main" id="{E00E9EBE-4FCC-4E55-B536-C8C13AD51A86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861;p46">
                <a:extLst>
                  <a:ext uri="{FF2B5EF4-FFF2-40B4-BE49-F238E27FC236}">
                    <a16:creationId xmlns:a16="http://schemas.microsoft.com/office/drawing/2014/main" id="{1BB43D98-9F49-408C-BFED-6B7F52272FA9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862;p46">
                <a:extLst>
                  <a:ext uri="{FF2B5EF4-FFF2-40B4-BE49-F238E27FC236}">
                    <a16:creationId xmlns:a16="http://schemas.microsoft.com/office/drawing/2014/main" id="{C7DDD98E-87D8-40BC-8248-E907CCFD888A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863;p46">
                <a:extLst>
                  <a:ext uri="{FF2B5EF4-FFF2-40B4-BE49-F238E27FC236}">
                    <a16:creationId xmlns:a16="http://schemas.microsoft.com/office/drawing/2014/main" id="{EC20965F-B598-4DC7-AEB0-A0F9C3CE41F3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864;p46">
                <a:extLst>
                  <a:ext uri="{FF2B5EF4-FFF2-40B4-BE49-F238E27FC236}">
                    <a16:creationId xmlns:a16="http://schemas.microsoft.com/office/drawing/2014/main" id="{A61EFD43-91FC-4A87-8339-CD600AC0BDAC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865;p46">
                <a:extLst>
                  <a:ext uri="{FF2B5EF4-FFF2-40B4-BE49-F238E27FC236}">
                    <a16:creationId xmlns:a16="http://schemas.microsoft.com/office/drawing/2014/main" id="{A7833389-BF9F-4588-A65B-B28C0C1CAC79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866;p46">
                <a:extLst>
                  <a:ext uri="{FF2B5EF4-FFF2-40B4-BE49-F238E27FC236}">
                    <a16:creationId xmlns:a16="http://schemas.microsoft.com/office/drawing/2014/main" id="{DA1ACE52-2910-4968-9C14-440131C111B0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867;p46">
                <a:extLst>
                  <a:ext uri="{FF2B5EF4-FFF2-40B4-BE49-F238E27FC236}">
                    <a16:creationId xmlns:a16="http://schemas.microsoft.com/office/drawing/2014/main" id="{DE2AA8FF-50A1-429D-B75F-D52393ACFAB5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868;p46">
                <a:extLst>
                  <a:ext uri="{FF2B5EF4-FFF2-40B4-BE49-F238E27FC236}">
                    <a16:creationId xmlns:a16="http://schemas.microsoft.com/office/drawing/2014/main" id="{940C272B-1319-4640-8BB3-7B57369B533A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869;p46">
                <a:extLst>
                  <a:ext uri="{FF2B5EF4-FFF2-40B4-BE49-F238E27FC236}">
                    <a16:creationId xmlns:a16="http://schemas.microsoft.com/office/drawing/2014/main" id="{AFFB4B8F-57AC-4B87-A315-62E9CC51F893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870;p46">
                <a:extLst>
                  <a:ext uri="{FF2B5EF4-FFF2-40B4-BE49-F238E27FC236}">
                    <a16:creationId xmlns:a16="http://schemas.microsoft.com/office/drawing/2014/main" id="{C1E4ADDF-2F3B-49E0-B09F-A430E24C0898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871;p46">
                <a:extLst>
                  <a:ext uri="{FF2B5EF4-FFF2-40B4-BE49-F238E27FC236}">
                    <a16:creationId xmlns:a16="http://schemas.microsoft.com/office/drawing/2014/main" id="{324EB5F4-EE4E-4306-BD12-9F86651A5A2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872;p46">
                <a:extLst>
                  <a:ext uri="{FF2B5EF4-FFF2-40B4-BE49-F238E27FC236}">
                    <a16:creationId xmlns:a16="http://schemas.microsoft.com/office/drawing/2014/main" id="{7B2FFA22-5D8C-4608-9577-120DDFF7A12E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873;p46">
                <a:extLst>
                  <a:ext uri="{FF2B5EF4-FFF2-40B4-BE49-F238E27FC236}">
                    <a16:creationId xmlns:a16="http://schemas.microsoft.com/office/drawing/2014/main" id="{7BF06E20-DC5A-4DAD-BA6E-308E8F4A8524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874;p46">
                <a:extLst>
                  <a:ext uri="{FF2B5EF4-FFF2-40B4-BE49-F238E27FC236}">
                    <a16:creationId xmlns:a16="http://schemas.microsoft.com/office/drawing/2014/main" id="{822AA18B-BFB8-4A41-B765-E280FF9DB636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875;p46">
                <a:extLst>
                  <a:ext uri="{FF2B5EF4-FFF2-40B4-BE49-F238E27FC236}">
                    <a16:creationId xmlns:a16="http://schemas.microsoft.com/office/drawing/2014/main" id="{165EC337-79A3-4E42-80A1-081F50447842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876;p46">
                <a:extLst>
                  <a:ext uri="{FF2B5EF4-FFF2-40B4-BE49-F238E27FC236}">
                    <a16:creationId xmlns:a16="http://schemas.microsoft.com/office/drawing/2014/main" id="{3691DFB9-88FA-4555-965E-E8891DC37BDD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877;p46">
                <a:extLst>
                  <a:ext uri="{FF2B5EF4-FFF2-40B4-BE49-F238E27FC236}">
                    <a16:creationId xmlns:a16="http://schemas.microsoft.com/office/drawing/2014/main" id="{93E59246-4BFA-4997-A0D4-718848A57408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878;p46">
                <a:extLst>
                  <a:ext uri="{FF2B5EF4-FFF2-40B4-BE49-F238E27FC236}">
                    <a16:creationId xmlns:a16="http://schemas.microsoft.com/office/drawing/2014/main" id="{BC2F16F0-F5C3-4B79-9DB5-453AE6EC21A5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879;p46">
                <a:extLst>
                  <a:ext uri="{FF2B5EF4-FFF2-40B4-BE49-F238E27FC236}">
                    <a16:creationId xmlns:a16="http://schemas.microsoft.com/office/drawing/2014/main" id="{DB86A012-E170-4F86-B3AA-ED63384F866D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880;p46">
                <a:extLst>
                  <a:ext uri="{FF2B5EF4-FFF2-40B4-BE49-F238E27FC236}">
                    <a16:creationId xmlns:a16="http://schemas.microsoft.com/office/drawing/2014/main" id="{7616A652-6C89-4BBB-B563-9130E511B84D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881;p46">
                <a:extLst>
                  <a:ext uri="{FF2B5EF4-FFF2-40B4-BE49-F238E27FC236}">
                    <a16:creationId xmlns:a16="http://schemas.microsoft.com/office/drawing/2014/main" id="{294F7C9E-2575-4274-B5D4-9212DCB9F0FB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4882;p46">
                <a:extLst>
                  <a:ext uri="{FF2B5EF4-FFF2-40B4-BE49-F238E27FC236}">
                    <a16:creationId xmlns:a16="http://schemas.microsoft.com/office/drawing/2014/main" id="{69A9B867-0824-4187-A53D-62910D7E1908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883;p46">
                <a:extLst>
                  <a:ext uri="{FF2B5EF4-FFF2-40B4-BE49-F238E27FC236}">
                    <a16:creationId xmlns:a16="http://schemas.microsoft.com/office/drawing/2014/main" id="{60519AA2-2E74-4CF7-8EFD-27EDC6ED74F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884;p46">
                <a:extLst>
                  <a:ext uri="{FF2B5EF4-FFF2-40B4-BE49-F238E27FC236}">
                    <a16:creationId xmlns:a16="http://schemas.microsoft.com/office/drawing/2014/main" id="{BBD89288-352A-4399-AD82-2C4E68B6C2DC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885;p46">
                <a:extLst>
                  <a:ext uri="{FF2B5EF4-FFF2-40B4-BE49-F238E27FC236}">
                    <a16:creationId xmlns:a16="http://schemas.microsoft.com/office/drawing/2014/main" id="{BC5386F4-FBD5-4CCC-B29C-B48864E621FB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886;p46">
                <a:extLst>
                  <a:ext uri="{FF2B5EF4-FFF2-40B4-BE49-F238E27FC236}">
                    <a16:creationId xmlns:a16="http://schemas.microsoft.com/office/drawing/2014/main" id="{8BBE0D49-1070-416F-B922-679C4867CCC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887;p46">
                <a:extLst>
                  <a:ext uri="{FF2B5EF4-FFF2-40B4-BE49-F238E27FC236}">
                    <a16:creationId xmlns:a16="http://schemas.microsoft.com/office/drawing/2014/main" id="{4273DCA2-5706-4DD9-B4EF-CCA7F62759B0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888;p46">
                <a:extLst>
                  <a:ext uri="{FF2B5EF4-FFF2-40B4-BE49-F238E27FC236}">
                    <a16:creationId xmlns:a16="http://schemas.microsoft.com/office/drawing/2014/main" id="{483BAB5C-2278-42F8-A511-D6BC856AB3E3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889;p46">
                <a:extLst>
                  <a:ext uri="{FF2B5EF4-FFF2-40B4-BE49-F238E27FC236}">
                    <a16:creationId xmlns:a16="http://schemas.microsoft.com/office/drawing/2014/main" id="{3193D15D-9EB1-4157-9ECD-C491C37473C6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890;p46">
                <a:extLst>
                  <a:ext uri="{FF2B5EF4-FFF2-40B4-BE49-F238E27FC236}">
                    <a16:creationId xmlns:a16="http://schemas.microsoft.com/office/drawing/2014/main" id="{1AAB4F19-C8A7-4C3B-8299-E8AA5EC9A7F4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891;p46">
                <a:extLst>
                  <a:ext uri="{FF2B5EF4-FFF2-40B4-BE49-F238E27FC236}">
                    <a16:creationId xmlns:a16="http://schemas.microsoft.com/office/drawing/2014/main" id="{A10C7174-BB71-4C4D-B9C9-E83CB1CF7470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892;p46">
                <a:extLst>
                  <a:ext uri="{FF2B5EF4-FFF2-40B4-BE49-F238E27FC236}">
                    <a16:creationId xmlns:a16="http://schemas.microsoft.com/office/drawing/2014/main" id="{6DC67996-468C-4EE0-AF40-B4E2198389E4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893;p46">
                <a:extLst>
                  <a:ext uri="{FF2B5EF4-FFF2-40B4-BE49-F238E27FC236}">
                    <a16:creationId xmlns:a16="http://schemas.microsoft.com/office/drawing/2014/main" id="{61B58F5F-46C0-4A7A-B546-439757637575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894;p46">
                <a:extLst>
                  <a:ext uri="{FF2B5EF4-FFF2-40B4-BE49-F238E27FC236}">
                    <a16:creationId xmlns:a16="http://schemas.microsoft.com/office/drawing/2014/main" id="{35796144-3F93-4FAF-9EF3-B48E87EF97B1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895;p46">
                <a:extLst>
                  <a:ext uri="{FF2B5EF4-FFF2-40B4-BE49-F238E27FC236}">
                    <a16:creationId xmlns:a16="http://schemas.microsoft.com/office/drawing/2014/main" id="{BEB25334-017E-4189-B7A1-6A4908FF2BFE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896;p46">
                <a:extLst>
                  <a:ext uri="{FF2B5EF4-FFF2-40B4-BE49-F238E27FC236}">
                    <a16:creationId xmlns:a16="http://schemas.microsoft.com/office/drawing/2014/main" id="{4AC3270B-0FB7-4AAE-9700-45DDD4D5B57A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897;p46">
                <a:extLst>
                  <a:ext uri="{FF2B5EF4-FFF2-40B4-BE49-F238E27FC236}">
                    <a16:creationId xmlns:a16="http://schemas.microsoft.com/office/drawing/2014/main" id="{3ACA0D99-2B27-48C3-B01F-3B59ED04481F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898;p46">
                <a:extLst>
                  <a:ext uri="{FF2B5EF4-FFF2-40B4-BE49-F238E27FC236}">
                    <a16:creationId xmlns:a16="http://schemas.microsoft.com/office/drawing/2014/main" id="{F20B7C49-1694-4DB4-AE08-003FD6A38415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899;p46">
                <a:extLst>
                  <a:ext uri="{FF2B5EF4-FFF2-40B4-BE49-F238E27FC236}">
                    <a16:creationId xmlns:a16="http://schemas.microsoft.com/office/drawing/2014/main" id="{2D891D37-B0FF-485B-9899-027161B8AA6D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900;p46">
                <a:extLst>
                  <a:ext uri="{FF2B5EF4-FFF2-40B4-BE49-F238E27FC236}">
                    <a16:creationId xmlns:a16="http://schemas.microsoft.com/office/drawing/2014/main" id="{50B4940F-9122-42B9-9E65-AB6DA83F7E91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901;p46">
                <a:extLst>
                  <a:ext uri="{FF2B5EF4-FFF2-40B4-BE49-F238E27FC236}">
                    <a16:creationId xmlns:a16="http://schemas.microsoft.com/office/drawing/2014/main" id="{986AF10B-A45E-4E2D-85F6-02F2DA221625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902;p46">
                <a:extLst>
                  <a:ext uri="{FF2B5EF4-FFF2-40B4-BE49-F238E27FC236}">
                    <a16:creationId xmlns:a16="http://schemas.microsoft.com/office/drawing/2014/main" id="{D8DFD915-6CEA-4101-A25F-E792E8053426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903;p46">
                <a:extLst>
                  <a:ext uri="{FF2B5EF4-FFF2-40B4-BE49-F238E27FC236}">
                    <a16:creationId xmlns:a16="http://schemas.microsoft.com/office/drawing/2014/main" id="{BFB91DE7-45FA-4414-8F4A-A0F5951AFC0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904;p46">
                <a:extLst>
                  <a:ext uri="{FF2B5EF4-FFF2-40B4-BE49-F238E27FC236}">
                    <a16:creationId xmlns:a16="http://schemas.microsoft.com/office/drawing/2014/main" id="{E5E634E5-7819-4B0C-8938-909F0DB2B1B7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905;p46">
                <a:extLst>
                  <a:ext uri="{FF2B5EF4-FFF2-40B4-BE49-F238E27FC236}">
                    <a16:creationId xmlns:a16="http://schemas.microsoft.com/office/drawing/2014/main" id="{48333FB8-98E9-4FFB-B629-FDAB6B96C16D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906;p46">
                <a:extLst>
                  <a:ext uri="{FF2B5EF4-FFF2-40B4-BE49-F238E27FC236}">
                    <a16:creationId xmlns:a16="http://schemas.microsoft.com/office/drawing/2014/main" id="{5FC7846C-603E-4301-A3D0-913381A0E6F7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907;p46">
                <a:extLst>
                  <a:ext uri="{FF2B5EF4-FFF2-40B4-BE49-F238E27FC236}">
                    <a16:creationId xmlns:a16="http://schemas.microsoft.com/office/drawing/2014/main" id="{6D6A58FA-F08C-4A24-90D0-8E9CF0C15F2D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908;p46">
                <a:extLst>
                  <a:ext uri="{FF2B5EF4-FFF2-40B4-BE49-F238E27FC236}">
                    <a16:creationId xmlns:a16="http://schemas.microsoft.com/office/drawing/2014/main" id="{61C018F2-5D51-4139-B54E-B865549B11DC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909;p46">
                <a:extLst>
                  <a:ext uri="{FF2B5EF4-FFF2-40B4-BE49-F238E27FC236}">
                    <a16:creationId xmlns:a16="http://schemas.microsoft.com/office/drawing/2014/main" id="{95EF5D18-D4ED-4E63-9B62-E55557BE145E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910;p46">
                <a:extLst>
                  <a:ext uri="{FF2B5EF4-FFF2-40B4-BE49-F238E27FC236}">
                    <a16:creationId xmlns:a16="http://schemas.microsoft.com/office/drawing/2014/main" id="{A35BC2A3-144A-483D-9B96-D056019599E2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911;p46">
                <a:extLst>
                  <a:ext uri="{FF2B5EF4-FFF2-40B4-BE49-F238E27FC236}">
                    <a16:creationId xmlns:a16="http://schemas.microsoft.com/office/drawing/2014/main" id="{3FBABA83-86CA-44CD-96C7-24321580A6C8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912;p46">
                <a:extLst>
                  <a:ext uri="{FF2B5EF4-FFF2-40B4-BE49-F238E27FC236}">
                    <a16:creationId xmlns:a16="http://schemas.microsoft.com/office/drawing/2014/main" id="{43461659-3072-4D1B-9789-9722A6444B9E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913;p46">
                <a:extLst>
                  <a:ext uri="{FF2B5EF4-FFF2-40B4-BE49-F238E27FC236}">
                    <a16:creationId xmlns:a16="http://schemas.microsoft.com/office/drawing/2014/main" id="{236D970E-92F8-4408-A4F8-C5743DE7D19B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914;p46">
                <a:extLst>
                  <a:ext uri="{FF2B5EF4-FFF2-40B4-BE49-F238E27FC236}">
                    <a16:creationId xmlns:a16="http://schemas.microsoft.com/office/drawing/2014/main" id="{0F9DEF10-42BD-4763-BE67-E1791F09F4B6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915;p46">
                <a:extLst>
                  <a:ext uri="{FF2B5EF4-FFF2-40B4-BE49-F238E27FC236}">
                    <a16:creationId xmlns:a16="http://schemas.microsoft.com/office/drawing/2014/main" id="{6EAFF4DF-76E6-462E-B916-47AC785A06DA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916;p46">
                <a:extLst>
                  <a:ext uri="{FF2B5EF4-FFF2-40B4-BE49-F238E27FC236}">
                    <a16:creationId xmlns:a16="http://schemas.microsoft.com/office/drawing/2014/main" id="{EA5211E8-65DE-43A4-8E50-53394A0ECF39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917;p46">
                <a:extLst>
                  <a:ext uri="{FF2B5EF4-FFF2-40B4-BE49-F238E27FC236}">
                    <a16:creationId xmlns:a16="http://schemas.microsoft.com/office/drawing/2014/main" id="{F9013A20-4996-467B-87D6-EBBF31627B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918;p46">
                <a:extLst>
                  <a:ext uri="{FF2B5EF4-FFF2-40B4-BE49-F238E27FC236}">
                    <a16:creationId xmlns:a16="http://schemas.microsoft.com/office/drawing/2014/main" id="{755A8634-BA20-4AF1-B9CF-F4A08CEDA09F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919;p46">
                <a:extLst>
                  <a:ext uri="{FF2B5EF4-FFF2-40B4-BE49-F238E27FC236}">
                    <a16:creationId xmlns:a16="http://schemas.microsoft.com/office/drawing/2014/main" id="{119657B1-A4B6-48E3-89A5-6D78D655D2CC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920;p46">
                <a:extLst>
                  <a:ext uri="{FF2B5EF4-FFF2-40B4-BE49-F238E27FC236}">
                    <a16:creationId xmlns:a16="http://schemas.microsoft.com/office/drawing/2014/main" id="{49EDB8A7-ADE6-42D2-9626-0AD91DB914CA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921;p46">
                <a:extLst>
                  <a:ext uri="{FF2B5EF4-FFF2-40B4-BE49-F238E27FC236}">
                    <a16:creationId xmlns:a16="http://schemas.microsoft.com/office/drawing/2014/main" id="{5D178186-246C-4CE1-BDF6-CC5E2848D7EC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922;p46">
                <a:extLst>
                  <a:ext uri="{FF2B5EF4-FFF2-40B4-BE49-F238E27FC236}">
                    <a16:creationId xmlns:a16="http://schemas.microsoft.com/office/drawing/2014/main" id="{2D14B1F1-9CFC-4D6B-92AA-5246983CE466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923;p46">
                <a:extLst>
                  <a:ext uri="{FF2B5EF4-FFF2-40B4-BE49-F238E27FC236}">
                    <a16:creationId xmlns:a16="http://schemas.microsoft.com/office/drawing/2014/main" id="{0BE33D3C-A361-49E7-9021-6D7C60CAC580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924;p46">
                <a:extLst>
                  <a:ext uri="{FF2B5EF4-FFF2-40B4-BE49-F238E27FC236}">
                    <a16:creationId xmlns:a16="http://schemas.microsoft.com/office/drawing/2014/main" id="{11BAD594-E802-41AD-9066-733122AF6651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925;p46">
                <a:extLst>
                  <a:ext uri="{FF2B5EF4-FFF2-40B4-BE49-F238E27FC236}">
                    <a16:creationId xmlns:a16="http://schemas.microsoft.com/office/drawing/2014/main" id="{339BE95A-DD71-4B3B-BD40-845950BED229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926;p46">
                <a:extLst>
                  <a:ext uri="{FF2B5EF4-FFF2-40B4-BE49-F238E27FC236}">
                    <a16:creationId xmlns:a16="http://schemas.microsoft.com/office/drawing/2014/main" id="{58CB9776-486A-4C2F-9155-2DE5FD4E8AAB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927;p46">
                <a:extLst>
                  <a:ext uri="{FF2B5EF4-FFF2-40B4-BE49-F238E27FC236}">
                    <a16:creationId xmlns:a16="http://schemas.microsoft.com/office/drawing/2014/main" id="{F1E2F044-BF36-4498-8CBF-B7E025991737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928;p46">
                <a:extLst>
                  <a:ext uri="{FF2B5EF4-FFF2-40B4-BE49-F238E27FC236}">
                    <a16:creationId xmlns:a16="http://schemas.microsoft.com/office/drawing/2014/main" id="{97BA89BD-A07A-489F-AF95-56C4188B4B7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929;p46">
                <a:extLst>
                  <a:ext uri="{FF2B5EF4-FFF2-40B4-BE49-F238E27FC236}">
                    <a16:creationId xmlns:a16="http://schemas.microsoft.com/office/drawing/2014/main" id="{3FCA72E9-F84D-4EA3-8D52-6ACB68CE8E19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930;p46">
                <a:extLst>
                  <a:ext uri="{FF2B5EF4-FFF2-40B4-BE49-F238E27FC236}">
                    <a16:creationId xmlns:a16="http://schemas.microsoft.com/office/drawing/2014/main" id="{B99148C7-9FBF-4F26-B3EC-FCED11ACBC0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931;p46">
                <a:extLst>
                  <a:ext uri="{FF2B5EF4-FFF2-40B4-BE49-F238E27FC236}">
                    <a16:creationId xmlns:a16="http://schemas.microsoft.com/office/drawing/2014/main" id="{2B05273A-05BD-4F74-8A60-601EF2A05DAF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932;p46">
                <a:extLst>
                  <a:ext uri="{FF2B5EF4-FFF2-40B4-BE49-F238E27FC236}">
                    <a16:creationId xmlns:a16="http://schemas.microsoft.com/office/drawing/2014/main" id="{C3574A77-AB2C-4574-874A-791F7391BF3F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933;p46">
                <a:extLst>
                  <a:ext uri="{FF2B5EF4-FFF2-40B4-BE49-F238E27FC236}">
                    <a16:creationId xmlns:a16="http://schemas.microsoft.com/office/drawing/2014/main" id="{3683650A-A5C9-4C51-9ED1-5D4A28090B4A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934;p46">
                <a:extLst>
                  <a:ext uri="{FF2B5EF4-FFF2-40B4-BE49-F238E27FC236}">
                    <a16:creationId xmlns:a16="http://schemas.microsoft.com/office/drawing/2014/main" id="{BC7EBFBC-2EAC-4A99-8B9A-90548B03B20C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935;p46">
                <a:extLst>
                  <a:ext uri="{FF2B5EF4-FFF2-40B4-BE49-F238E27FC236}">
                    <a16:creationId xmlns:a16="http://schemas.microsoft.com/office/drawing/2014/main" id="{EC9C9886-D799-4EF6-8986-9B67057FF753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936;p46">
                <a:extLst>
                  <a:ext uri="{FF2B5EF4-FFF2-40B4-BE49-F238E27FC236}">
                    <a16:creationId xmlns:a16="http://schemas.microsoft.com/office/drawing/2014/main" id="{9BE7C21A-0B6F-4BD7-87C7-0AD3CD2EB14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937;p46">
                <a:extLst>
                  <a:ext uri="{FF2B5EF4-FFF2-40B4-BE49-F238E27FC236}">
                    <a16:creationId xmlns:a16="http://schemas.microsoft.com/office/drawing/2014/main" id="{3780C179-91EA-45D6-A5B9-17D34975F44E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938;p46">
                <a:extLst>
                  <a:ext uri="{FF2B5EF4-FFF2-40B4-BE49-F238E27FC236}">
                    <a16:creationId xmlns:a16="http://schemas.microsoft.com/office/drawing/2014/main" id="{9AD8E833-61B3-4033-8149-A731C627B077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939;p46">
                <a:extLst>
                  <a:ext uri="{FF2B5EF4-FFF2-40B4-BE49-F238E27FC236}">
                    <a16:creationId xmlns:a16="http://schemas.microsoft.com/office/drawing/2014/main" id="{D89438DA-7E8A-438B-9439-0B070ECF7E92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940;p46">
                <a:extLst>
                  <a:ext uri="{FF2B5EF4-FFF2-40B4-BE49-F238E27FC236}">
                    <a16:creationId xmlns:a16="http://schemas.microsoft.com/office/drawing/2014/main" id="{64207F3B-6268-4218-966C-3FB13181777E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941;p46">
                <a:extLst>
                  <a:ext uri="{FF2B5EF4-FFF2-40B4-BE49-F238E27FC236}">
                    <a16:creationId xmlns:a16="http://schemas.microsoft.com/office/drawing/2014/main" id="{ABCE5D9D-31AA-46DE-8A9E-3A93D2F1D456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942;p46">
                <a:extLst>
                  <a:ext uri="{FF2B5EF4-FFF2-40B4-BE49-F238E27FC236}">
                    <a16:creationId xmlns:a16="http://schemas.microsoft.com/office/drawing/2014/main" id="{4BB75C61-EA58-4F18-B92F-FF52E209A978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943;p46">
                <a:extLst>
                  <a:ext uri="{FF2B5EF4-FFF2-40B4-BE49-F238E27FC236}">
                    <a16:creationId xmlns:a16="http://schemas.microsoft.com/office/drawing/2014/main" id="{C15BD974-058B-4A57-939E-24ECC90C564B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944;p46">
                <a:extLst>
                  <a:ext uri="{FF2B5EF4-FFF2-40B4-BE49-F238E27FC236}">
                    <a16:creationId xmlns:a16="http://schemas.microsoft.com/office/drawing/2014/main" id="{78B44543-44BD-4933-A9FB-A18BE18C822D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945;p46">
                <a:extLst>
                  <a:ext uri="{FF2B5EF4-FFF2-40B4-BE49-F238E27FC236}">
                    <a16:creationId xmlns:a16="http://schemas.microsoft.com/office/drawing/2014/main" id="{ECA1495C-496F-43FE-BE51-1C7A3148B344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946;p46">
                <a:extLst>
                  <a:ext uri="{FF2B5EF4-FFF2-40B4-BE49-F238E27FC236}">
                    <a16:creationId xmlns:a16="http://schemas.microsoft.com/office/drawing/2014/main" id="{1238AC03-7B40-4FD9-88A6-E5C4D46D3F79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947;p46">
                <a:extLst>
                  <a:ext uri="{FF2B5EF4-FFF2-40B4-BE49-F238E27FC236}">
                    <a16:creationId xmlns:a16="http://schemas.microsoft.com/office/drawing/2014/main" id="{89DC08A9-896E-465C-8643-741C68B8F4C6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948;p46">
                <a:extLst>
                  <a:ext uri="{FF2B5EF4-FFF2-40B4-BE49-F238E27FC236}">
                    <a16:creationId xmlns:a16="http://schemas.microsoft.com/office/drawing/2014/main" id="{F0520F08-D543-4661-B146-5210BE7EA266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949;p46">
                <a:extLst>
                  <a:ext uri="{FF2B5EF4-FFF2-40B4-BE49-F238E27FC236}">
                    <a16:creationId xmlns:a16="http://schemas.microsoft.com/office/drawing/2014/main" id="{6C6544E5-EA45-47F3-8B60-C35F41B809C1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950;p46">
                <a:extLst>
                  <a:ext uri="{FF2B5EF4-FFF2-40B4-BE49-F238E27FC236}">
                    <a16:creationId xmlns:a16="http://schemas.microsoft.com/office/drawing/2014/main" id="{853E582A-66A0-4185-9391-DFDD04D9763E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951;p46">
                <a:extLst>
                  <a:ext uri="{FF2B5EF4-FFF2-40B4-BE49-F238E27FC236}">
                    <a16:creationId xmlns:a16="http://schemas.microsoft.com/office/drawing/2014/main" id="{62F60606-1425-444B-AC9A-1D7652D628C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952;p46">
                <a:extLst>
                  <a:ext uri="{FF2B5EF4-FFF2-40B4-BE49-F238E27FC236}">
                    <a16:creationId xmlns:a16="http://schemas.microsoft.com/office/drawing/2014/main" id="{9F6A97E9-D4FA-4F58-86F3-85043214B7F5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953;p46">
                <a:extLst>
                  <a:ext uri="{FF2B5EF4-FFF2-40B4-BE49-F238E27FC236}">
                    <a16:creationId xmlns:a16="http://schemas.microsoft.com/office/drawing/2014/main" id="{DE4BF6A0-3D3B-458A-9831-AC3F0C270D55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954;p46">
                <a:extLst>
                  <a:ext uri="{FF2B5EF4-FFF2-40B4-BE49-F238E27FC236}">
                    <a16:creationId xmlns:a16="http://schemas.microsoft.com/office/drawing/2014/main" id="{4658F355-A145-49F4-9850-87CBF8D24654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955;p46">
                <a:extLst>
                  <a:ext uri="{FF2B5EF4-FFF2-40B4-BE49-F238E27FC236}">
                    <a16:creationId xmlns:a16="http://schemas.microsoft.com/office/drawing/2014/main" id="{F1A9536E-FF7F-4B7B-946C-3B58D83BA6A4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956;p46">
                <a:extLst>
                  <a:ext uri="{FF2B5EF4-FFF2-40B4-BE49-F238E27FC236}">
                    <a16:creationId xmlns:a16="http://schemas.microsoft.com/office/drawing/2014/main" id="{867FE720-EAD7-4C08-AD73-3082B0EDEC2D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957;p46">
                <a:extLst>
                  <a:ext uri="{FF2B5EF4-FFF2-40B4-BE49-F238E27FC236}">
                    <a16:creationId xmlns:a16="http://schemas.microsoft.com/office/drawing/2014/main" id="{3A928C52-A31C-48C0-8671-2C995EEA079C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958;p46">
                <a:extLst>
                  <a:ext uri="{FF2B5EF4-FFF2-40B4-BE49-F238E27FC236}">
                    <a16:creationId xmlns:a16="http://schemas.microsoft.com/office/drawing/2014/main" id="{21075E25-8293-4968-B401-729CBCC1EEF7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959;p46">
                <a:extLst>
                  <a:ext uri="{FF2B5EF4-FFF2-40B4-BE49-F238E27FC236}">
                    <a16:creationId xmlns:a16="http://schemas.microsoft.com/office/drawing/2014/main" id="{6724484A-EDA4-4EDC-A40D-9CF08363F481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960;p46">
                <a:extLst>
                  <a:ext uri="{FF2B5EF4-FFF2-40B4-BE49-F238E27FC236}">
                    <a16:creationId xmlns:a16="http://schemas.microsoft.com/office/drawing/2014/main" id="{6595C60F-28E7-4BA3-BC65-1A09D54B9B3B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961;p46">
                <a:extLst>
                  <a:ext uri="{FF2B5EF4-FFF2-40B4-BE49-F238E27FC236}">
                    <a16:creationId xmlns:a16="http://schemas.microsoft.com/office/drawing/2014/main" id="{4E1E83EF-1927-41C8-8412-6C2ADCA9343A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962;p46">
                <a:extLst>
                  <a:ext uri="{FF2B5EF4-FFF2-40B4-BE49-F238E27FC236}">
                    <a16:creationId xmlns:a16="http://schemas.microsoft.com/office/drawing/2014/main" id="{7314E113-CA6B-488E-A2F2-2F0E32BB0D52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963;p46">
                <a:extLst>
                  <a:ext uri="{FF2B5EF4-FFF2-40B4-BE49-F238E27FC236}">
                    <a16:creationId xmlns:a16="http://schemas.microsoft.com/office/drawing/2014/main" id="{7ECA07D4-9483-40B1-86BA-FCA0548FABD0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964;p46">
                <a:extLst>
                  <a:ext uri="{FF2B5EF4-FFF2-40B4-BE49-F238E27FC236}">
                    <a16:creationId xmlns:a16="http://schemas.microsoft.com/office/drawing/2014/main" id="{55E37375-D4D2-4FAF-931A-62C306BC32E3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965;p46">
                <a:extLst>
                  <a:ext uri="{FF2B5EF4-FFF2-40B4-BE49-F238E27FC236}">
                    <a16:creationId xmlns:a16="http://schemas.microsoft.com/office/drawing/2014/main" id="{AA4BB1D8-E4BF-4860-A397-64C0B2FF35C3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966;p46">
                <a:extLst>
                  <a:ext uri="{FF2B5EF4-FFF2-40B4-BE49-F238E27FC236}">
                    <a16:creationId xmlns:a16="http://schemas.microsoft.com/office/drawing/2014/main" id="{5A32C953-DA8F-4F89-AFE5-2CABB4F9365D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967;p46">
                <a:extLst>
                  <a:ext uri="{FF2B5EF4-FFF2-40B4-BE49-F238E27FC236}">
                    <a16:creationId xmlns:a16="http://schemas.microsoft.com/office/drawing/2014/main" id="{38F94D1C-F415-4CFF-946F-2B6045D29A5D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968;p46">
                <a:extLst>
                  <a:ext uri="{FF2B5EF4-FFF2-40B4-BE49-F238E27FC236}">
                    <a16:creationId xmlns:a16="http://schemas.microsoft.com/office/drawing/2014/main" id="{8CA712AD-DA2F-45B2-AD1D-9774F5888E4E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969;p46">
                <a:extLst>
                  <a:ext uri="{FF2B5EF4-FFF2-40B4-BE49-F238E27FC236}">
                    <a16:creationId xmlns:a16="http://schemas.microsoft.com/office/drawing/2014/main" id="{6BC7AA0D-1587-4073-A9DE-B57FBA5AABDA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970;p46">
                <a:extLst>
                  <a:ext uri="{FF2B5EF4-FFF2-40B4-BE49-F238E27FC236}">
                    <a16:creationId xmlns:a16="http://schemas.microsoft.com/office/drawing/2014/main" id="{26F5BE55-3E80-447F-9B29-F40FAEB5A21F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971;p46">
                <a:extLst>
                  <a:ext uri="{FF2B5EF4-FFF2-40B4-BE49-F238E27FC236}">
                    <a16:creationId xmlns:a16="http://schemas.microsoft.com/office/drawing/2014/main" id="{7B60A05F-9EAB-4E8F-A043-35C8D73476A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972;p46">
                <a:extLst>
                  <a:ext uri="{FF2B5EF4-FFF2-40B4-BE49-F238E27FC236}">
                    <a16:creationId xmlns:a16="http://schemas.microsoft.com/office/drawing/2014/main" id="{92BD1853-AAF7-4D80-8CE6-ED661AC5FFEE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973;p46">
                <a:extLst>
                  <a:ext uri="{FF2B5EF4-FFF2-40B4-BE49-F238E27FC236}">
                    <a16:creationId xmlns:a16="http://schemas.microsoft.com/office/drawing/2014/main" id="{1D7E83D4-917B-47CC-A7B1-5180EA51737C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974;p46">
                <a:extLst>
                  <a:ext uri="{FF2B5EF4-FFF2-40B4-BE49-F238E27FC236}">
                    <a16:creationId xmlns:a16="http://schemas.microsoft.com/office/drawing/2014/main" id="{4DF1A13A-2BEF-483C-B3A7-C8663DC2440E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975;p46">
                <a:extLst>
                  <a:ext uri="{FF2B5EF4-FFF2-40B4-BE49-F238E27FC236}">
                    <a16:creationId xmlns:a16="http://schemas.microsoft.com/office/drawing/2014/main" id="{C49057BB-BCD4-48E6-AEA8-3CFBA9D26883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976;p46">
                <a:extLst>
                  <a:ext uri="{FF2B5EF4-FFF2-40B4-BE49-F238E27FC236}">
                    <a16:creationId xmlns:a16="http://schemas.microsoft.com/office/drawing/2014/main" id="{49B4D0A7-3891-4093-9E0A-8F31C522C6A5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977;p46">
                <a:extLst>
                  <a:ext uri="{FF2B5EF4-FFF2-40B4-BE49-F238E27FC236}">
                    <a16:creationId xmlns:a16="http://schemas.microsoft.com/office/drawing/2014/main" id="{650F32DC-FD47-4121-92C8-0A7B3ACC07D5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978;p46">
                <a:extLst>
                  <a:ext uri="{FF2B5EF4-FFF2-40B4-BE49-F238E27FC236}">
                    <a16:creationId xmlns:a16="http://schemas.microsoft.com/office/drawing/2014/main" id="{CD59C963-F8D8-4988-A42A-25D5CAB6DEA0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979;p46">
                <a:extLst>
                  <a:ext uri="{FF2B5EF4-FFF2-40B4-BE49-F238E27FC236}">
                    <a16:creationId xmlns:a16="http://schemas.microsoft.com/office/drawing/2014/main" id="{5F1EFF6F-FCB7-4997-8E7C-63C8A75B78AD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980;p46">
                <a:extLst>
                  <a:ext uri="{FF2B5EF4-FFF2-40B4-BE49-F238E27FC236}">
                    <a16:creationId xmlns:a16="http://schemas.microsoft.com/office/drawing/2014/main" id="{D5515045-86FE-40FC-B405-1E6B8E9CE199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981;p46">
                <a:extLst>
                  <a:ext uri="{FF2B5EF4-FFF2-40B4-BE49-F238E27FC236}">
                    <a16:creationId xmlns:a16="http://schemas.microsoft.com/office/drawing/2014/main" id="{438BAF30-1566-4855-BE27-5104974EDA15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982;p46">
                <a:extLst>
                  <a:ext uri="{FF2B5EF4-FFF2-40B4-BE49-F238E27FC236}">
                    <a16:creationId xmlns:a16="http://schemas.microsoft.com/office/drawing/2014/main" id="{E6B93B0B-4F2E-456C-8377-D1C0B4892A58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983;p46">
                <a:extLst>
                  <a:ext uri="{FF2B5EF4-FFF2-40B4-BE49-F238E27FC236}">
                    <a16:creationId xmlns:a16="http://schemas.microsoft.com/office/drawing/2014/main" id="{EFB946A6-444A-4771-8EE2-7F994D38AF2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984;p46">
                <a:extLst>
                  <a:ext uri="{FF2B5EF4-FFF2-40B4-BE49-F238E27FC236}">
                    <a16:creationId xmlns:a16="http://schemas.microsoft.com/office/drawing/2014/main" id="{78F0FC5D-1EBB-41EE-A8F8-E6E3CCAEABA5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985;p46">
                <a:extLst>
                  <a:ext uri="{FF2B5EF4-FFF2-40B4-BE49-F238E27FC236}">
                    <a16:creationId xmlns:a16="http://schemas.microsoft.com/office/drawing/2014/main" id="{58E5EDF2-CD3F-41D6-9BB8-02E87DB4C293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986;p46">
                <a:extLst>
                  <a:ext uri="{FF2B5EF4-FFF2-40B4-BE49-F238E27FC236}">
                    <a16:creationId xmlns:a16="http://schemas.microsoft.com/office/drawing/2014/main" id="{1D6C093E-2681-40F6-9171-3C6648FA02CE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987;p46">
                <a:extLst>
                  <a:ext uri="{FF2B5EF4-FFF2-40B4-BE49-F238E27FC236}">
                    <a16:creationId xmlns:a16="http://schemas.microsoft.com/office/drawing/2014/main" id="{F905E710-8507-45B9-B14D-1EEB523DC259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988;p46">
                <a:extLst>
                  <a:ext uri="{FF2B5EF4-FFF2-40B4-BE49-F238E27FC236}">
                    <a16:creationId xmlns:a16="http://schemas.microsoft.com/office/drawing/2014/main" id="{4D677DF8-5DC1-4C8C-80DD-DC3DCEE3881E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989;p46">
                <a:extLst>
                  <a:ext uri="{FF2B5EF4-FFF2-40B4-BE49-F238E27FC236}">
                    <a16:creationId xmlns:a16="http://schemas.microsoft.com/office/drawing/2014/main" id="{2BEDF57C-D167-44BA-B82B-FA79B7E07955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990;p46">
                <a:extLst>
                  <a:ext uri="{FF2B5EF4-FFF2-40B4-BE49-F238E27FC236}">
                    <a16:creationId xmlns:a16="http://schemas.microsoft.com/office/drawing/2014/main" id="{DB4FC32F-A919-4817-9384-D4BC86A1A063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991;p46">
                <a:extLst>
                  <a:ext uri="{FF2B5EF4-FFF2-40B4-BE49-F238E27FC236}">
                    <a16:creationId xmlns:a16="http://schemas.microsoft.com/office/drawing/2014/main" id="{6098BEBD-8B28-4EB7-9F5B-0F72C691CD6E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992;p46">
                <a:extLst>
                  <a:ext uri="{FF2B5EF4-FFF2-40B4-BE49-F238E27FC236}">
                    <a16:creationId xmlns:a16="http://schemas.microsoft.com/office/drawing/2014/main" id="{4A5A658B-1DC9-42ED-9FC0-C4EDC01A078C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993;p46">
                <a:extLst>
                  <a:ext uri="{FF2B5EF4-FFF2-40B4-BE49-F238E27FC236}">
                    <a16:creationId xmlns:a16="http://schemas.microsoft.com/office/drawing/2014/main" id="{66BD1E40-C772-4791-B7A5-0E43A2C1DD79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994;p46">
                <a:extLst>
                  <a:ext uri="{FF2B5EF4-FFF2-40B4-BE49-F238E27FC236}">
                    <a16:creationId xmlns:a16="http://schemas.microsoft.com/office/drawing/2014/main" id="{B1C2C35B-FBA1-4122-A858-7514DE28233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995;p46">
                <a:extLst>
                  <a:ext uri="{FF2B5EF4-FFF2-40B4-BE49-F238E27FC236}">
                    <a16:creationId xmlns:a16="http://schemas.microsoft.com/office/drawing/2014/main" id="{03297F7A-3C21-4711-BC2A-ACF7AF595267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996;p46">
                <a:extLst>
                  <a:ext uri="{FF2B5EF4-FFF2-40B4-BE49-F238E27FC236}">
                    <a16:creationId xmlns:a16="http://schemas.microsoft.com/office/drawing/2014/main" id="{CC07B002-1FEC-4112-A22F-2E164DBFE2E1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997;p46">
                <a:extLst>
                  <a:ext uri="{FF2B5EF4-FFF2-40B4-BE49-F238E27FC236}">
                    <a16:creationId xmlns:a16="http://schemas.microsoft.com/office/drawing/2014/main" id="{864358F8-B245-4959-8B3D-2B276F6CDCFE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998;p46">
                <a:extLst>
                  <a:ext uri="{FF2B5EF4-FFF2-40B4-BE49-F238E27FC236}">
                    <a16:creationId xmlns:a16="http://schemas.microsoft.com/office/drawing/2014/main" id="{D087FE8F-DEBA-41C1-B07A-A572AE7DDC16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999;p46">
                <a:extLst>
                  <a:ext uri="{FF2B5EF4-FFF2-40B4-BE49-F238E27FC236}">
                    <a16:creationId xmlns:a16="http://schemas.microsoft.com/office/drawing/2014/main" id="{82071938-DDAA-48A5-9FF3-7D1338A66F5E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5000;p46">
                <a:extLst>
                  <a:ext uri="{FF2B5EF4-FFF2-40B4-BE49-F238E27FC236}">
                    <a16:creationId xmlns:a16="http://schemas.microsoft.com/office/drawing/2014/main" id="{811204D6-5017-4730-8E5D-65D156ED93A0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5001;p46">
                <a:extLst>
                  <a:ext uri="{FF2B5EF4-FFF2-40B4-BE49-F238E27FC236}">
                    <a16:creationId xmlns:a16="http://schemas.microsoft.com/office/drawing/2014/main" id="{29678008-8E21-4594-B603-4DC60246D419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5002;p46">
                <a:extLst>
                  <a:ext uri="{FF2B5EF4-FFF2-40B4-BE49-F238E27FC236}">
                    <a16:creationId xmlns:a16="http://schemas.microsoft.com/office/drawing/2014/main" id="{EAE929AF-0D4F-48D7-8F36-D6A38ADF53F5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5003;p46">
                <a:extLst>
                  <a:ext uri="{FF2B5EF4-FFF2-40B4-BE49-F238E27FC236}">
                    <a16:creationId xmlns:a16="http://schemas.microsoft.com/office/drawing/2014/main" id="{347C1784-F5B9-4F17-91D0-4A283317666F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5004;p46">
                <a:extLst>
                  <a:ext uri="{FF2B5EF4-FFF2-40B4-BE49-F238E27FC236}">
                    <a16:creationId xmlns:a16="http://schemas.microsoft.com/office/drawing/2014/main" id="{D3ED34A2-4D64-4C7B-9CD6-FA8E1127F08B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5005;p46">
                <a:extLst>
                  <a:ext uri="{FF2B5EF4-FFF2-40B4-BE49-F238E27FC236}">
                    <a16:creationId xmlns:a16="http://schemas.microsoft.com/office/drawing/2014/main" id="{9F13076F-4F25-4E48-B38A-C5A6007226D8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5006;p46">
                <a:extLst>
                  <a:ext uri="{FF2B5EF4-FFF2-40B4-BE49-F238E27FC236}">
                    <a16:creationId xmlns:a16="http://schemas.microsoft.com/office/drawing/2014/main" id="{58EF5B57-CAB0-4CD1-AA96-261B27971B5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5007;p46">
                <a:extLst>
                  <a:ext uri="{FF2B5EF4-FFF2-40B4-BE49-F238E27FC236}">
                    <a16:creationId xmlns:a16="http://schemas.microsoft.com/office/drawing/2014/main" id="{64555427-8D5F-49A0-8CA8-88D29182E75E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5008;p46">
                <a:extLst>
                  <a:ext uri="{FF2B5EF4-FFF2-40B4-BE49-F238E27FC236}">
                    <a16:creationId xmlns:a16="http://schemas.microsoft.com/office/drawing/2014/main" id="{E1C79522-F5D6-4595-A078-5A11330388B2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5009;p46">
                <a:extLst>
                  <a:ext uri="{FF2B5EF4-FFF2-40B4-BE49-F238E27FC236}">
                    <a16:creationId xmlns:a16="http://schemas.microsoft.com/office/drawing/2014/main" id="{105543B3-40D8-486E-A8D6-E5C60EC4678D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5010;p46">
                <a:extLst>
                  <a:ext uri="{FF2B5EF4-FFF2-40B4-BE49-F238E27FC236}">
                    <a16:creationId xmlns:a16="http://schemas.microsoft.com/office/drawing/2014/main" id="{640B7287-403B-4AB6-B80E-3C5CC010F5F1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5011;p46">
                <a:extLst>
                  <a:ext uri="{FF2B5EF4-FFF2-40B4-BE49-F238E27FC236}">
                    <a16:creationId xmlns:a16="http://schemas.microsoft.com/office/drawing/2014/main" id="{C35FE314-1EDD-4E01-B024-BCE89970035E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5012;p46">
                <a:extLst>
                  <a:ext uri="{FF2B5EF4-FFF2-40B4-BE49-F238E27FC236}">
                    <a16:creationId xmlns:a16="http://schemas.microsoft.com/office/drawing/2014/main" id="{844FB306-01B8-431C-86B5-3DF44C650D4C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5013;p46">
                <a:extLst>
                  <a:ext uri="{FF2B5EF4-FFF2-40B4-BE49-F238E27FC236}">
                    <a16:creationId xmlns:a16="http://schemas.microsoft.com/office/drawing/2014/main" id="{110F3663-5C0E-4F0B-8FB7-27F4410229BC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5014;p46">
                <a:extLst>
                  <a:ext uri="{FF2B5EF4-FFF2-40B4-BE49-F238E27FC236}">
                    <a16:creationId xmlns:a16="http://schemas.microsoft.com/office/drawing/2014/main" id="{331E76AE-B465-4379-A90C-FE5B777A7934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5015;p46">
                <a:extLst>
                  <a:ext uri="{FF2B5EF4-FFF2-40B4-BE49-F238E27FC236}">
                    <a16:creationId xmlns:a16="http://schemas.microsoft.com/office/drawing/2014/main" id="{62D7C7EF-C070-4D43-9850-969BCB60551D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5016;p46">
                <a:extLst>
                  <a:ext uri="{FF2B5EF4-FFF2-40B4-BE49-F238E27FC236}">
                    <a16:creationId xmlns:a16="http://schemas.microsoft.com/office/drawing/2014/main" id="{211771B8-B7C1-4D2F-B076-0F82155F61C4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5017;p46">
                <a:extLst>
                  <a:ext uri="{FF2B5EF4-FFF2-40B4-BE49-F238E27FC236}">
                    <a16:creationId xmlns:a16="http://schemas.microsoft.com/office/drawing/2014/main" id="{7BF0BC92-75FC-4730-8F92-41C0295F2D9B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5018;p46">
                <a:extLst>
                  <a:ext uri="{FF2B5EF4-FFF2-40B4-BE49-F238E27FC236}">
                    <a16:creationId xmlns:a16="http://schemas.microsoft.com/office/drawing/2014/main" id="{7DEF94B4-3144-4B5F-8593-26D4A256948D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5019;p46">
                <a:extLst>
                  <a:ext uri="{FF2B5EF4-FFF2-40B4-BE49-F238E27FC236}">
                    <a16:creationId xmlns:a16="http://schemas.microsoft.com/office/drawing/2014/main" id="{287CFB04-2AA8-4546-AF7C-DB9F4E3235D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5020;p46">
                <a:extLst>
                  <a:ext uri="{FF2B5EF4-FFF2-40B4-BE49-F238E27FC236}">
                    <a16:creationId xmlns:a16="http://schemas.microsoft.com/office/drawing/2014/main" id="{6308C36B-A9EA-4F94-8CB5-60A13B746281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5021;p46">
                <a:extLst>
                  <a:ext uri="{FF2B5EF4-FFF2-40B4-BE49-F238E27FC236}">
                    <a16:creationId xmlns:a16="http://schemas.microsoft.com/office/drawing/2014/main" id="{DE24FD2B-CF74-4701-B1E9-496E7B2D5DB1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5022;p46">
                <a:extLst>
                  <a:ext uri="{FF2B5EF4-FFF2-40B4-BE49-F238E27FC236}">
                    <a16:creationId xmlns:a16="http://schemas.microsoft.com/office/drawing/2014/main" id="{407070B1-4A18-463E-A45E-99004EA6D12B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5023;p46">
                <a:extLst>
                  <a:ext uri="{FF2B5EF4-FFF2-40B4-BE49-F238E27FC236}">
                    <a16:creationId xmlns:a16="http://schemas.microsoft.com/office/drawing/2014/main" id="{31C20796-CD98-4EF6-9A16-BD29D0A07445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5024;p46">
                <a:extLst>
                  <a:ext uri="{FF2B5EF4-FFF2-40B4-BE49-F238E27FC236}">
                    <a16:creationId xmlns:a16="http://schemas.microsoft.com/office/drawing/2014/main" id="{A93DDD35-3FF7-4E73-B373-4A61BCC4A16E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5025;p46">
                <a:extLst>
                  <a:ext uri="{FF2B5EF4-FFF2-40B4-BE49-F238E27FC236}">
                    <a16:creationId xmlns:a16="http://schemas.microsoft.com/office/drawing/2014/main" id="{C250F29E-CC9F-40EF-A82E-D30A13C48422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5026;p46">
                <a:extLst>
                  <a:ext uri="{FF2B5EF4-FFF2-40B4-BE49-F238E27FC236}">
                    <a16:creationId xmlns:a16="http://schemas.microsoft.com/office/drawing/2014/main" id="{C67F5070-2756-4890-804D-2A33876DDC11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5027;p46">
                <a:extLst>
                  <a:ext uri="{FF2B5EF4-FFF2-40B4-BE49-F238E27FC236}">
                    <a16:creationId xmlns:a16="http://schemas.microsoft.com/office/drawing/2014/main" id="{68BC3D79-8FF5-4F3B-8F9A-25A32332EFDF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5028;p46">
                <a:extLst>
                  <a:ext uri="{FF2B5EF4-FFF2-40B4-BE49-F238E27FC236}">
                    <a16:creationId xmlns:a16="http://schemas.microsoft.com/office/drawing/2014/main" id="{7967722A-87C0-4B6F-B76F-679FD3B1B7B3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5029;p46">
                <a:extLst>
                  <a:ext uri="{FF2B5EF4-FFF2-40B4-BE49-F238E27FC236}">
                    <a16:creationId xmlns:a16="http://schemas.microsoft.com/office/drawing/2014/main" id="{3CD3F1B1-4D43-4ECD-8B7A-B4F3BD823DAA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5030;p46">
                <a:extLst>
                  <a:ext uri="{FF2B5EF4-FFF2-40B4-BE49-F238E27FC236}">
                    <a16:creationId xmlns:a16="http://schemas.microsoft.com/office/drawing/2014/main" id="{79F84988-2A19-4ABD-A3E5-0A13B61C535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5031;p46">
                <a:extLst>
                  <a:ext uri="{FF2B5EF4-FFF2-40B4-BE49-F238E27FC236}">
                    <a16:creationId xmlns:a16="http://schemas.microsoft.com/office/drawing/2014/main" id="{8BFFDAA3-D0B9-4F33-A592-C7A8623B0F53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5032;p46">
                <a:extLst>
                  <a:ext uri="{FF2B5EF4-FFF2-40B4-BE49-F238E27FC236}">
                    <a16:creationId xmlns:a16="http://schemas.microsoft.com/office/drawing/2014/main" id="{8DA33140-56D6-47ED-8701-D7ECA81A159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5033;p46">
                <a:extLst>
                  <a:ext uri="{FF2B5EF4-FFF2-40B4-BE49-F238E27FC236}">
                    <a16:creationId xmlns:a16="http://schemas.microsoft.com/office/drawing/2014/main" id="{5AE55B71-EE17-4A9B-AF5F-39D268A0D195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5034;p46">
                <a:extLst>
                  <a:ext uri="{FF2B5EF4-FFF2-40B4-BE49-F238E27FC236}">
                    <a16:creationId xmlns:a16="http://schemas.microsoft.com/office/drawing/2014/main" id="{0F3195E3-1E4A-4C2F-8F68-714856E2DF62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5035;p46">
                <a:extLst>
                  <a:ext uri="{FF2B5EF4-FFF2-40B4-BE49-F238E27FC236}">
                    <a16:creationId xmlns:a16="http://schemas.microsoft.com/office/drawing/2014/main" id="{B0ACB514-6A61-4073-9CA9-A9711625D983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5036;p46">
                <a:extLst>
                  <a:ext uri="{FF2B5EF4-FFF2-40B4-BE49-F238E27FC236}">
                    <a16:creationId xmlns:a16="http://schemas.microsoft.com/office/drawing/2014/main" id="{0094DA5D-4CA0-4B37-93DE-5D0898EC5BBA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5037;p46">
                <a:extLst>
                  <a:ext uri="{FF2B5EF4-FFF2-40B4-BE49-F238E27FC236}">
                    <a16:creationId xmlns:a16="http://schemas.microsoft.com/office/drawing/2014/main" id="{37E0C32D-090A-4A33-839B-30048D10EFA4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5038;p46">
              <a:extLst>
                <a:ext uri="{FF2B5EF4-FFF2-40B4-BE49-F238E27FC236}">
                  <a16:creationId xmlns:a16="http://schemas.microsoft.com/office/drawing/2014/main" id="{4F86AE40-8D92-4576-B1DF-30F803BAE163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5039;p46">
              <a:extLst>
                <a:ext uri="{FF2B5EF4-FFF2-40B4-BE49-F238E27FC236}">
                  <a16:creationId xmlns:a16="http://schemas.microsoft.com/office/drawing/2014/main" id="{50FC0FB2-AAC0-4CA7-B8A6-64BBFF73069E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9" name="Google Shape;5040;p46">
                <a:extLst>
                  <a:ext uri="{FF2B5EF4-FFF2-40B4-BE49-F238E27FC236}">
                    <a16:creationId xmlns:a16="http://schemas.microsoft.com/office/drawing/2014/main" id="{31F3CD71-1AFB-48C3-BA27-0BB0D48C1083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041;p46">
                <a:extLst>
                  <a:ext uri="{FF2B5EF4-FFF2-40B4-BE49-F238E27FC236}">
                    <a16:creationId xmlns:a16="http://schemas.microsoft.com/office/drawing/2014/main" id="{384DDEAB-83A7-458D-A9EA-A10CE4BF87EC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042;p46">
                <a:extLst>
                  <a:ext uri="{FF2B5EF4-FFF2-40B4-BE49-F238E27FC236}">
                    <a16:creationId xmlns:a16="http://schemas.microsoft.com/office/drawing/2014/main" id="{BB25DA51-ACE8-40FB-A831-B85263F7DCC6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43;p46">
                <a:extLst>
                  <a:ext uri="{FF2B5EF4-FFF2-40B4-BE49-F238E27FC236}">
                    <a16:creationId xmlns:a16="http://schemas.microsoft.com/office/drawing/2014/main" id="{9DD00C0B-F6F5-4965-A17D-C7D5478B5E4A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044;p46">
                <a:extLst>
                  <a:ext uri="{FF2B5EF4-FFF2-40B4-BE49-F238E27FC236}">
                    <a16:creationId xmlns:a16="http://schemas.microsoft.com/office/drawing/2014/main" id="{E3FE188B-6ED7-4047-9C8C-B7645E9BA5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45;p46">
                <a:extLst>
                  <a:ext uri="{FF2B5EF4-FFF2-40B4-BE49-F238E27FC236}">
                    <a16:creationId xmlns:a16="http://schemas.microsoft.com/office/drawing/2014/main" id="{97F8B0BC-5513-4AD2-9529-504792295CF2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46;p46">
                <a:extLst>
                  <a:ext uri="{FF2B5EF4-FFF2-40B4-BE49-F238E27FC236}">
                    <a16:creationId xmlns:a16="http://schemas.microsoft.com/office/drawing/2014/main" id="{77434887-921C-4DEA-B55E-ADEB5791A15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47;p46">
                <a:extLst>
                  <a:ext uri="{FF2B5EF4-FFF2-40B4-BE49-F238E27FC236}">
                    <a16:creationId xmlns:a16="http://schemas.microsoft.com/office/drawing/2014/main" id="{602C458A-E30D-4360-8E04-E9EBBBFAC57C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48;p46">
                <a:extLst>
                  <a:ext uri="{FF2B5EF4-FFF2-40B4-BE49-F238E27FC236}">
                    <a16:creationId xmlns:a16="http://schemas.microsoft.com/office/drawing/2014/main" id="{4F785031-62E5-4BE4-BFB5-964470E33BEB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49;p46">
                <a:extLst>
                  <a:ext uri="{FF2B5EF4-FFF2-40B4-BE49-F238E27FC236}">
                    <a16:creationId xmlns:a16="http://schemas.microsoft.com/office/drawing/2014/main" id="{56BEECC0-B1C6-44A7-854D-44FAE86C96A0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50;p46">
                <a:extLst>
                  <a:ext uri="{FF2B5EF4-FFF2-40B4-BE49-F238E27FC236}">
                    <a16:creationId xmlns:a16="http://schemas.microsoft.com/office/drawing/2014/main" id="{A2C1F970-8FBB-47F0-9B3A-DC457AD68E11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051;p46">
                <a:extLst>
                  <a:ext uri="{FF2B5EF4-FFF2-40B4-BE49-F238E27FC236}">
                    <a16:creationId xmlns:a16="http://schemas.microsoft.com/office/drawing/2014/main" id="{14CE9CA2-40C5-4404-8A58-0003D154AE4A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052;p46">
                <a:extLst>
                  <a:ext uri="{FF2B5EF4-FFF2-40B4-BE49-F238E27FC236}">
                    <a16:creationId xmlns:a16="http://schemas.microsoft.com/office/drawing/2014/main" id="{2CBE26A9-1835-47C5-9684-F7B7075A92C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053;p46">
                <a:extLst>
                  <a:ext uri="{FF2B5EF4-FFF2-40B4-BE49-F238E27FC236}">
                    <a16:creationId xmlns:a16="http://schemas.microsoft.com/office/drawing/2014/main" id="{B1A77768-4E29-48B7-A792-CFB3C692FF04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054;p46">
                <a:extLst>
                  <a:ext uri="{FF2B5EF4-FFF2-40B4-BE49-F238E27FC236}">
                    <a16:creationId xmlns:a16="http://schemas.microsoft.com/office/drawing/2014/main" id="{5F5DD823-1579-4AE7-BF2A-D472E7146845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055;p46">
                <a:extLst>
                  <a:ext uri="{FF2B5EF4-FFF2-40B4-BE49-F238E27FC236}">
                    <a16:creationId xmlns:a16="http://schemas.microsoft.com/office/drawing/2014/main" id="{333E0D76-3CA3-4E7E-99C4-A87151DF2931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056;p46">
                <a:extLst>
                  <a:ext uri="{FF2B5EF4-FFF2-40B4-BE49-F238E27FC236}">
                    <a16:creationId xmlns:a16="http://schemas.microsoft.com/office/drawing/2014/main" id="{FE4BAAF7-2D3C-43D3-9920-A8192C2494C7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057;p46">
                <a:extLst>
                  <a:ext uri="{FF2B5EF4-FFF2-40B4-BE49-F238E27FC236}">
                    <a16:creationId xmlns:a16="http://schemas.microsoft.com/office/drawing/2014/main" id="{C6058A24-B771-453D-9ECC-B6AA6A92AF88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058;p46">
                <a:extLst>
                  <a:ext uri="{FF2B5EF4-FFF2-40B4-BE49-F238E27FC236}">
                    <a16:creationId xmlns:a16="http://schemas.microsoft.com/office/drawing/2014/main" id="{628A8375-73B6-4501-9ACD-4CC77D127FDF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059;p46">
                <a:extLst>
                  <a:ext uri="{FF2B5EF4-FFF2-40B4-BE49-F238E27FC236}">
                    <a16:creationId xmlns:a16="http://schemas.microsoft.com/office/drawing/2014/main" id="{E83AA862-82FC-429C-B217-00245F0E650D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060;p46">
                <a:extLst>
                  <a:ext uri="{FF2B5EF4-FFF2-40B4-BE49-F238E27FC236}">
                    <a16:creationId xmlns:a16="http://schemas.microsoft.com/office/drawing/2014/main" id="{80C44805-36D6-48A3-98B2-EFF35F5AD9EB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061;p46">
                <a:extLst>
                  <a:ext uri="{FF2B5EF4-FFF2-40B4-BE49-F238E27FC236}">
                    <a16:creationId xmlns:a16="http://schemas.microsoft.com/office/drawing/2014/main" id="{9AC5AB1B-A89C-4232-A5FB-517BCC2809D7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062;p46">
                <a:extLst>
                  <a:ext uri="{FF2B5EF4-FFF2-40B4-BE49-F238E27FC236}">
                    <a16:creationId xmlns:a16="http://schemas.microsoft.com/office/drawing/2014/main" id="{E027322A-FA98-4E6A-BB9E-1B182A74CD34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063;p46">
                <a:extLst>
                  <a:ext uri="{FF2B5EF4-FFF2-40B4-BE49-F238E27FC236}">
                    <a16:creationId xmlns:a16="http://schemas.microsoft.com/office/drawing/2014/main" id="{99380F36-6579-4D7C-9CBA-385B2B14311F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064;p46">
                <a:extLst>
                  <a:ext uri="{FF2B5EF4-FFF2-40B4-BE49-F238E27FC236}">
                    <a16:creationId xmlns:a16="http://schemas.microsoft.com/office/drawing/2014/main" id="{ADD1476A-F02B-4B14-B7C9-5BB11C79B04D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065;p46">
                <a:extLst>
                  <a:ext uri="{FF2B5EF4-FFF2-40B4-BE49-F238E27FC236}">
                    <a16:creationId xmlns:a16="http://schemas.microsoft.com/office/drawing/2014/main" id="{33525438-DBF1-4EEB-AF1E-D80974028DB7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066;p46">
                <a:extLst>
                  <a:ext uri="{FF2B5EF4-FFF2-40B4-BE49-F238E27FC236}">
                    <a16:creationId xmlns:a16="http://schemas.microsoft.com/office/drawing/2014/main" id="{4FED734F-416B-47E0-A2FE-43785CA91F97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067;p46">
                <a:extLst>
                  <a:ext uri="{FF2B5EF4-FFF2-40B4-BE49-F238E27FC236}">
                    <a16:creationId xmlns:a16="http://schemas.microsoft.com/office/drawing/2014/main" id="{A9ABABF3-D6BE-47F0-A571-80384CCB0D23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068;p46">
                <a:extLst>
                  <a:ext uri="{FF2B5EF4-FFF2-40B4-BE49-F238E27FC236}">
                    <a16:creationId xmlns:a16="http://schemas.microsoft.com/office/drawing/2014/main" id="{A48C1FB7-61CE-4BAD-AD9C-62A0873C4DBE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069;p46">
                <a:extLst>
                  <a:ext uri="{FF2B5EF4-FFF2-40B4-BE49-F238E27FC236}">
                    <a16:creationId xmlns:a16="http://schemas.microsoft.com/office/drawing/2014/main" id="{B484B978-0E0C-4F5D-8211-204D0D27E628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070;p46">
                <a:extLst>
                  <a:ext uri="{FF2B5EF4-FFF2-40B4-BE49-F238E27FC236}">
                    <a16:creationId xmlns:a16="http://schemas.microsoft.com/office/drawing/2014/main" id="{5D7F1428-6372-4113-B1CD-D046215BC754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071;p46">
                <a:extLst>
                  <a:ext uri="{FF2B5EF4-FFF2-40B4-BE49-F238E27FC236}">
                    <a16:creationId xmlns:a16="http://schemas.microsoft.com/office/drawing/2014/main" id="{D70EDDAA-6131-4A9F-8268-E2451310B3F3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072;p46">
                <a:extLst>
                  <a:ext uri="{FF2B5EF4-FFF2-40B4-BE49-F238E27FC236}">
                    <a16:creationId xmlns:a16="http://schemas.microsoft.com/office/drawing/2014/main" id="{FE6E0F9A-BBA0-464C-81A3-09E2D81C0E19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073;p46">
                <a:extLst>
                  <a:ext uri="{FF2B5EF4-FFF2-40B4-BE49-F238E27FC236}">
                    <a16:creationId xmlns:a16="http://schemas.microsoft.com/office/drawing/2014/main" id="{D8EFABDB-09A1-4358-A7EA-0221B0337FFF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074;p46">
                <a:extLst>
                  <a:ext uri="{FF2B5EF4-FFF2-40B4-BE49-F238E27FC236}">
                    <a16:creationId xmlns:a16="http://schemas.microsoft.com/office/drawing/2014/main" id="{7B5672B6-CE35-488A-BCFC-6F84CF5BD5F0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075;p46">
                <a:extLst>
                  <a:ext uri="{FF2B5EF4-FFF2-40B4-BE49-F238E27FC236}">
                    <a16:creationId xmlns:a16="http://schemas.microsoft.com/office/drawing/2014/main" id="{873775BC-0E56-4DC5-963E-311859625BA6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729573" y="661433"/>
            <a:ext cx="10918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CLUSTERING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9864094" y="1695232"/>
            <a:ext cx="4690649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VISUALIZING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894079-84A2-4624-AF1B-8E407A3F7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" t="1286" r="36859"/>
          <a:stretch/>
        </p:blipFill>
        <p:spPr>
          <a:xfrm>
            <a:off x="5808462" y="3187929"/>
            <a:ext cx="11284134" cy="10081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57F31-FB1A-427B-8DCE-6DB4CAD93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31" t="4276" r="1652" b="74516"/>
          <a:stretch/>
        </p:blipFill>
        <p:spPr>
          <a:xfrm>
            <a:off x="17244107" y="10661161"/>
            <a:ext cx="4027394" cy="1377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E6CC87-6DEB-42A8-BC00-9FC1EBAD29B9}"/>
              </a:ext>
            </a:extLst>
          </p:cNvPr>
          <p:cNvSpPr txBox="1"/>
          <p:nvPr/>
        </p:nvSpPr>
        <p:spPr>
          <a:xfrm>
            <a:off x="9864094" y="2832973"/>
            <a:ext cx="4439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364D65"/>
                </a:solidFill>
              </a:rPr>
              <a:t>CUSTOMER CLUSTERS</a:t>
            </a:r>
          </a:p>
        </p:txBody>
      </p:sp>
    </p:spTree>
    <p:extLst>
      <p:ext uri="{BB962C8B-B14F-4D97-AF65-F5344CB8AC3E}">
        <p14:creationId xmlns:p14="http://schemas.microsoft.com/office/powerpoint/2010/main" val="2933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3" r="27243"/>
          <a:stretch>
            <a:fillRect/>
          </a:stretch>
        </p:blipFill>
        <p:spPr>
          <a:xfrm>
            <a:off x="0" y="4268439"/>
            <a:ext cx="12188825" cy="6426200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 r="27113"/>
          <a:stretch>
            <a:fillRect/>
          </a:stretch>
        </p:blipFill>
        <p:spPr>
          <a:xfrm>
            <a:off x="12221550" y="4268439"/>
            <a:ext cx="12156100" cy="6426200"/>
          </a:xfrm>
        </p:spPr>
      </p:pic>
      <p:sp>
        <p:nvSpPr>
          <p:cNvPr id="27" name="Rectangle 26"/>
          <p:cNvSpPr/>
          <p:nvPr/>
        </p:nvSpPr>
        <p:spPr>
          <a:xfrm>
            <a:off x="12221550" y="4268439"/>
            <a:ext cx="12139737" cy="6426200"/>
          </a:xfrm>
          <a:prstGeom prst="rect">
            <a:avLst/>
          </a:prstGeom>
          <a:solidFill>
            <a:schemeClr val="accent4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268439"/>
            <a:ext cx="12205187" cy="6426200"/>
          </a:xfrm>
          <a:prstGeom prst="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1652855" y="6069803"/>
            <a:ext cx="8870763" cy="9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8500"/>
              </a:lnSpc>
            </a:pPr>
            <a:r>
              <a:rPr lang="en-US" sz="4400" b="1" spc="5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TOP CURRENT CUSTOMERS: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719112" y="7344211"/>
            <a:ext cx="10738248" cy="30213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ABOUT: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AVG 28 JOBS,ORDERED WITHIN LAST YEAR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INDUSTRIES: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LOGGING/MINING, AUTOMOTIVE, PROFESSIONAL SERVICES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REGIONS: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ALBERTA, NORTH BC, LOWER MAINLAND, SQUAMISH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PRODUCTS: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METAL, BANNER, VINYL, FABRICS, TENTS</a:t>
            </a:r>
          </a:p>
          <a:p>
            <a:pPr>
              <a:lnSpc>
                <a:spcPts val="4040"/>
              </a:lnSpc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26387" y="661433"/>
            <a:ext cx="1432491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 SEGMENTS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0293091" y="1695232"/>
            <a:ext cx="383265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CHURN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EC594F-58C4-4B0D-BCA8-CEE5634DD99B}"/>
              </a:ext>
            </a:extLst>
          </p:cNvPr>
          <p:cNvSpPr>
            <a:spLocks/>
          </p:cNvSpPr>
          <p:nvPr/>
        </p:nvSpPr>
        <p:spPr bwMode="auto">
          <a:xfrm>
            <a:off x="13749977" y="6069803"/>
            <a:ext cx="9021444" cy="9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8500"/>
              </a:lnSpc>
            </a:pPr>
            <a:r>
              <a:rPr lang="en-US" sz="4400" b="1" spc="5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TOP CHURNED CUSTOMERS: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534F74B-2B7A-421C-A7C5-3D658AA05045}"/>
              </a:ext>
            </a:extLst>
          </p:cNvPr>
          <p:cNvSpPr txBox="1">
            <a:spLocks/>
          </p:cNvSpPr>
          <p:nvPr/>
        </p:nvSpPr>
        <p:spPr>
          <a:xfrm>
            <a:off x="12570637" y="7344211"/>
            <a:ext cx="11441562" cy="302134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ABOUT: 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AVG 11 JOBS, LARGE, ORDERED 5 YEARS AGO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INDUSTRIES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RETAIL, HOME IMPROVEMENT, REAL ESTATE, FOOD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REGIONS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SURREY, PRAIRIES, US, ISLAND</a:t>
            </a:r>
          </a:p>
          <a:p>
            <a:pPr>
              <a:lnSpc>
                <a:spcPts val="4040"/>
              </a:lnSpc>
            </a:pPr>
            <a:r>
              <a:rPr lang="en-US" b="1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PRODUCTS</a:t>
            </a:r>
            <a:r>
              <a:rPr lang="en-US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: COROPLAST, AWNING FABRIC, FRAMES, WINDOW GRAPHICS</a:t>
            </a:r>
          </a:p>
          <a:p>
            <a:pPr>
              <a:lnSpc>
                <a:spcPts val="4040"/>
              </a:lnSpc>
            </a:pPr>
            <a:endParaRPr lang="en-US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grpSp>
        <p:nvGrpSpPr>
          <p:cNvPr id="40" name="Google Shape;9188;p53">
            <a:extLst>
              <a:ext uri="{FF2B5EF4-FFF2-40B4-BE49-F238E27FC236}">
                <a16:creationId xmlns:a16="http://schemas.microsoft.com/office/drawing/2014/main" id="{CAB9F6F4-EBFA-435E-B414-E3AE19AE5FF1}"/>
              </a:ext>
            </a:extLst>
          </p:cNvPr>
          <p:cNvGrpSpPr/>
          <p:nvPr/>
        </p:nvGrpSpPr>
        <p:grpSpPr>
          <a:xfrm>
            <a:off x="5653057" y="5121994"/>
            <a:ext cx="899072" cy="947809"/>
            <a:chOff x="853568" y="1975538"/>
            <a:chExt cx="337334" cy="353599"/>
          </a:xfrm>
          <a:solidFill>
            <a:schemeClr val="bg1"/>
          </a:solidFill>
        </p:grpSpPr>
        <p:sp>
          <p:nvSpPr>
            <p:cNvPr id="41" name="Google Shape;9189;p53">
              <a:extLst>
                <a:ext uri="{FF2B5EF4-FFF2-40B4-BE49-F238E27FC236}">
                  <a16:creationId xmlns:a16="http://schemas.microsoft.com/office/drawing/2014/main" id="{D120753A-9DE5-46BD-856C-B878D1341458}"/>
                </a:ext>
              </a:extLst>
            </p:cNvPr>
            <p:cNvSpPr/>
            <p:nvPr/>
          </p:nvSpPr>
          <p:spPr>
            <a:xfrm>
              <a:off x="853568" y="1975538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190;p53">
              <a:extLst>
                <a:ext uri="{FF2B5EF4-FFF2-40B4-BE49-F238E27FC236}">
                  <a16:creationId xmlns:a16="http://schemas.microsoft.com/office/drawing/2014/main" id="{DC5D7ECC-72E7-4C69-9DE6-924CA82ABE9B}"/>
                </a:ext>
              </a:extLst>
            </p:cNvPr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91;p53">
              <a:extLst>
                <a:ext uri="{FF2B5EF4-FFF2-40B4-BE49-F238E27FC236}">
                  <a16:creationId xmlns:a16="http://schemas.microsoft.com/office/drawing/2014/main" id="{BE8B6148-9707-4350-AB4F-73FE072B426C}"/>
                </a:ext>
              </a:extLst>
            </p:cNvPr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92;p53">
              <a:extLst>
                <a:ext uri="{FF2B5EF4-FFF2-40B4-BE49-F238E27FC236}">
                  <a16:creationId xmlns:a16="http://schemas.microsoft.com/office/drawing/2014/main" id="{2B7D326E-9AB6-4B75-AE13-DF1990EB067A}"/>
                </a:ext>
              </a:extLst>
            </p:cNvPr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299;p53">
            <a:extLst>
              <a:ext uri="{FF2B5EF4-FFF2-40B4-BE49-F238E27FC236}">
                <a16:creationId xmlns:a16="http://schemas.microsoft.com/office/drawing/2014/main" id="{D47099C2-6A2A-499A-873D-846EA0CF13DA}"/>
              </a:ext>
            </a:extLst>
          </p:cNvPr>
          <p:cNvGrpSpPr/>
          <p:nvPr/>
        </p:nvGrpSpPr>
        <p:grpSpPr>
          <a:xfrm>
            <a:off x="17884848" y="5264203"/>
            <a:ext cx="915113" cy="945323"/>
            <a:chOff x="2302788" y="1505981"/>
            <a:chExt cx="336188" cy="335425"/>
          </a:xfrm>
          <a:solidFill>
            <a:schemeClr val="bg1"/>
          </a:solidFill>
        </p:grpSpPr>
        <p:sp>
          <p:nvSpPr>
            <p:cNvPr id="46" name="Google Shape;9300;p53">
              <a:extLst>
                <a:ext uri="{FF2B5EF4-FFF2-40B4-BE49-F238E27FC236}">
                  <a16:creationId xmlns:a16="http://schemas.microsoft.com/office/drawing/2014/main" id="{7E374501-B429-4C99-849B-EFE7224C917E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01;p53">
              <a:extLst>
                <a:ext uri="{FF2B5EF4-FFF2-40B4-BE49-F238E27FC236}">
                  <a16:creationId xmlns:a16="http://schemas.microsoft.com/office/drawing/2014/main" id="{8B031B47-E509-46D2-8352-FF4DF962D83D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02;p53">
              <a:extLst>
                <a:ext uri="{FF2B5EF4-FFF2-40B4-BE49-F238E27FC236}">
                  <a16:creationId xmlns:a16="http://schemas.microsoft.com/office/drawing/2014/main" id="{F9F8B85C-FCB5-448A-B11E-8816EC5152AA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03;p53">
              <a:extLst>
                <a:ext uri="{FF2B5EF4-FFF2-40B4-BE49-F238E27FC236}">
                  <a16:creationId xmlns:a16="http://schemas.microsoft.com/office/drawing/2014/main" id="{AB1AAA70-FCA8-499F-AE87-1CFB63D43F76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04;p53">
              <a:extLst>
                <a:ext uri="{FF2B5EF4-FFF2-40B4-BE49-F238E27FC236}">
                  <a16:creationId xmlns:a16="http://schemas.microsoft.com/office/drawing/2014/main" id="{883ADEA6-BAD2-45EF-860E-E13B2444F574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5;p53">
              <a:extLst>
                <a:ext uri="{FF2B5EF4-FFF2-40B4-BE49-F238E27FC236}">
                  <a16:creationId xmlns:a16="http://schemas.microsoft.com/office/drawing/2014/main" id="{DD0C11E0-B927-4C6B-BAC0-E80BBBA3BD9B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06;p53">
              <a:extLst>
                <a:ext uri="{FF2B5EF4-FFF2-40B4-BE49-F238E27FC236}">
                  <a16:creationId xmlns:a16="http://schemas.microsoft.com/office/drawing/2014/main" id="{CB2FB4ED-EE5B-466D-93CA-883EA227F111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07;p53">
              <a:extLst>
                <a:ext uri="{FF2B5EF4-FFF2-40B4-BE49-F238E27FC236}">
                  <a16:creationId xmlns:a16="http://schemas.microsoft.com/office/drawing/2014/main" id="{171E006A-EEC9-4E1B-B068-C67956BFF291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08;p53">
              <a:extLst>
                <a:ext uri="{FF2B5EF4-FFF2-40B4-BE49-F238E27FC236}">
                  <a16:creationId xmlns:a16="http://schemas.microsoft.com/office/drawing/2014/main" id="{8C4CDB10-48BA-425C-A44C-1BDC57492DD7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09;p53">
              <a:extLst>
                <a:ext uri="{FF2B5EF4-FFF2-40B4-BE49-F238E27FC236}">
                  <a16:creationId xmlns:a16="http://schemas.microsoft.com/office/drawing/2014/main" id="{F057A719-D0A1-40DF-839B-1B18239B4007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10;p53">
              <a:extLst>
                <a:ext uri="{FF2B5EF4-FFF2-40B4-BE49-F238E27FC236}">
                  <a16:creationId xmlns:a16="http://schemas.microsoft.com/office/drawing/2014/main" id="{B56D5A96-8F01-44FB-BE9D-B07AC5EEE8CE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11;p53">
              <a:extLst>
                <a:ext uri="{FF2B5EF4-FFF2-40B4-BE49-F238E27FC236}">
                  <a16:creationId xmlns:a16="http://schemas.microsoft.com/office/drawing/2014/main" id="{4B37814E-0E1E-4273-AA32-2588A1D86AAB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12;p53">
              <a:extLst>
                <a:ext uri="{FF2B5EF4-FFF2-40B4-BE49-F238E27FC236}">
                  <a16:creationId xmlns:a16="http://schemas.microsoft.com/office/drawing/2014/main" id="{F8BD9844-45F9-4298-AE73-4A506A5645BE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313;p53">
              <a:extLst>
                <a:ext uri="{FF2B5EF4-FFF2-40B4-BE49-F238E27FC236}">
                  <a16:creationId xmlns:a16="http://schemas.microsoft.com/office/drawing/2014/main" id="{9376F3C6-03A6-45A3-B59F-ABFD91CF3DFF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314;p53">
              <a:extLst>
                <a:ext uri="{FF2B5EF4-FFF2-40B4-BE49-F238E27FC236}">
                  <a16:creationId xmlns:a16="http://schemas.microsoft.com/office/drawing/2014/main" id="{305DB977-4C5F-473E-968B-454EF4C1ED65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315;p53">
              <a:extLst>
                <a:ext uri="{FF2B5EF4-FFF2-40B4-BE49-F238E27FC236}">
                  <a16:creationId xmlns:a16="http://schemas.microsoft.com/office/drawing/2014/main" id="{7D2F405F-0BB4-47EF-8E79-ECB1D110DA13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316;p53">
              <a:extLst>
                <a:ext uri="{FF2B5EF4-FFF2-40B4-BE49-F238E27FC236}">
                  <a16:creationId xmlns:a16="http://schemas.microsoft.com/office/drawing/2014/main" id="{48B00560-D2C3-4A24-88F5-1B1254E4863E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08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259711" y="7980149"/>
            <a:ext cx="19239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</a:rPr>
              <a:t>Data Science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287034" y="8400749"/>
            <a:ext cx="586929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ALIREZA ALIZADEGAN</a:t>
            </a:r>
            <a:endParaRPr lang="en-US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02168" y="661433"/>
            <a:ext cx="5573349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THANK YOU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9609229" y="1695232"/>
            <a:ext cx="5200404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CONTACT INFORMATION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67B95-9ED7-4C68-ABE4-30A7B46C90EA}"/>
              </a:ext>
            </a:extLst>
          </p:cNvPr>
          <p:cNvSpPr txBox="1"/>
          <p:nvPr/>
        </p:nvSpPr>
        <p:spPr>
          <a:xfrm>
            <a:off x="9847351" y="9108635"/>
            <a:ext cx="4748671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  <a:hlinkClick r:id="rId2"/>
              </a:rPr>
              <a:t>www.linkedin.com/in/alireza-alizadegan</a:t>
            </a:r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r>
              <a:rPr lang="en-US" sz="2000" dirty="0" smtClean="0">
                <a:solidFill>
                  <a:srgbClr val="364D65"/>
                </a:solidFill>
                <a:latin typeface="Lato Light" charset="0"/>
                <a:ea typeface="Lato Light" charset="0"/>
                <a:cs typeface="Lato Light" charset="0"/>
                <a:hlinkClick r:id="rId3"/>
              </a:rPr>
              <a:t>www.github.com/alireza-alizadegan</a:t>
            </a:r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endParaRPr lang="en-US" sz="2000" dirty="0">
              <a:solidFill>
                <a:srgbClr val="364D65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527" y="2895542"/>
            <a:ext cx="4406630" cy="4406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78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300346" y="661433"/>
            <a:ext cx="97770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 PROBLEM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C9D5D-3596-49E2-828B-E2B301A2BC69}"/>
              </a:ext>
            </a:extLst>
          </p:cNvPr>
          <p:cNvSpPr/>
          <p:nvPr/>
        </p:nvSpPr>
        <p:spPr>
          <a:xfrm>
            <a:off x="4487122" y="4904296"/>
            <a:ext cx="70598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CA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CA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 on less than 20% of their customers to generate </a:t>
            </a:r>
            <a:r>
              <a:rPr lang="en-CA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CA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of their revenue</a:t>
            </a:r>
          </a:p>
        </p:txBody>
      </p:sp>
      <p:sp>
        <p:nvSpPr>
          <p:cNvPr id="33" name="Google Shape;9196;p53">
            <a:extLst>
              <a:ext uri="{FF2B5EF4-FFF2-40B4-BE49-F238E27FC236}">
                <a16:creationId xmlns:a16="http://schemas.microsoft.com/office/drawing/2014/main" id="{0D2C06B4-2EC2-4ACB-8574-93225C37F478}"/>
              </a:ext>
            </a:extLst>
          </p:cNvPr>
          <p:cNvSpPr/>
          <p:nvPr/>
        </p:nvSpPr>
        <p:spPr>
          <a:xfrm>
            <a:off x="2109492" y="5060866"/>
            <a:ext cx="1909616" cy="1595115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EF2-4E9A-4009-9BD9-5F9A16098312}"/>
              </a:ext>
            </a:extLst>
          </p:cNvPr>
          <p:cNvSpPr/>
          <p:nvPr/>
        </p:nvSpPr>
        <p:spPr>
          <a:xfrm>
            <a:off x="15194748" y="4904297"/>
            <a:ext cx="77355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times </a:t>
            </a:r>
            <a:r>
              <a:rPr lang="en-US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costly </a:t>
            </a:r>
            <a:r>
              <a:rPr lang="en-US" sz="4800" b="1" dirty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acquire new customers than it is to maintain </a:t>
            </a:r>
            <a:r>
              <a:rPr lang="en-US" sz="4800" b="1" dirty="0" smtClean="0">
                <a:solidFill>
                  <a:srgbClr val="0E2A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ones</a:t>
            </a:r>
            <a:endParaRPr lang="en-US" sz="4800" b="1" dirty="0">
              <a:solidFill>
                <a:srgbClr val="0E2A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oogle Shape;5703;p47">
            <a:extLst>
              <a:ext uri="{FF2B5EF4-FFF2-40B4-BE49-F238E27FC236}">
                <a16:creationId xmlns:a16="http://schemas.microsoft.com/office/drawing/2014/main" id="{B81526A8-7961-4470-8091-78E58CE5361A}"/>
              </a:ext>
            </a:extLst>
          </p:cNvPr>
          <p:cNvGrpSpPr/>
          <p:nvPr/>
        </p:nvGrpSpPr>
        <p:grpSpPr>
          <a:xfrm>
            <a:off x="12944687" y="5060866"/>
            <a:ext cx="1855834" cy="1595115"/>
            <a:chOff x="7390435" y="3680868"/>
            <a:chExt cx="372073" cy="355243"/>
          </a:xfrm>
          <a:solidFill>
            <a:schemeClr val="accent4"/>
          </a:solidFill>
        </p:grpSpPr>
        <p:sp>
          <p:nvSpPr>
            <p:cNvPr id="35" name="Google Shape;5704;p47">
              <a:extLst>
                <a:ext uri="{FF2B5EF4-FFF2-40B4-BE49-F238E27FC236}">
                  <a16:creationId xmlns:a16="http://schemas.microsoft.com/office/drawing/2014/main" id="{905C21C0-32D5-477B-B1AD-11CFF0903D28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05;p47">
              <a:extLst>
                <a:ext uri="{FF2B5EF4-FFF2-40B4-BE49-F238E27FC236}">
                  <a16:creationId xmlns:a16="http://schemas.microsoft.com/office/drawing/2014/main" id="{0838A990-00DD-4358-B888-F99C8227E8EE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06;p47">
              <a:extLst>
                <a:ext uri="{FF2B5EF4-FFF2-40B4-BE49-F238E27FC236}">
                  <a16:creationId xmlns:a16="http://schemas.microsoft.com/office/drawing/2014/main" id="{234222A1-681D-4C9B-BD5A-0CFE732697EA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07;p47">
              <a:extLst>
                <a:ext uri="{FF2B5EF4-FFF2-40B4-BE49-F238E27FC236}">
                  <a16:creationId xmlns:a16="http://schemas.microsoft.com/office/drawing/2014/main" id="{8E5B03DB-D94E-49AC-9532-9CA2C91817DB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08;p47">
              <a:extLst>
                <a:ext uri="{FF2B5EF4-FFF2-40B4-BE49-F238E27FC236}">
                  <a16:creationId xmlns:a16="http://schemas.microsoft.com/office/drawing/2014/main" id="{6CFE7C50-0D57-4469-877A-4F9501D46C05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09;p47">
              <a:extLst>
                <a:ext uri="{FF2B5EF4-FFF2-40B4-BE49-F238E27FC236}">
                  <a16:creationId xmlns:a16="http://schemas.microsoft.com/office/drawing/2014/main" id="{2826CB12-91C9-477C-9FFA-34D7C1285E6E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>
            <a:fillRect/>
          </a:stretch>
        </p:blipFill>
        <p:spPr/>
      </p:pic>
      <p:sp>
        <p:nvSpPr>
          <p:cNvPr id="26" name="Rectangle 25"/>
          <p:cNvSpPr/>
          <p:nvPr/>
        </p:nvSpPr>
        <p:spPr>
          <a:xfrm>
            <a:off x="0" y="-58366"/>
            <a:ext cx="24377650" cy="13716000"/>
          </a:xfrm>
          <a:prstGeom prst="rect">
            <a:avLst/>
          </a:prstGeom>
          <a:gradFill flip="none" rotWithShape="1">
            <a:gsLst>
              <a:gs pos="22000">
                <a:srgbClr val="001334">
                  <a:alpha val="86000"/>
                </a:srgbClr>
              </a:gs>
              <a:gs pos="88000">
                <a:srgbClr val="002060">
                  <a:alpha val="78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38707" y="5457625"/>
            <a:ext cx="17500267" cy="212364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THE OBJECTIVE:</a:t>
            </a:r>
          </a:p>
          <a:p>
            <a:pPr algn="ctr"/>
            <a:r>
              <a:rPr lang="en-US" sz="8800" b="1" dirty="0" smtClean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  <a:r>
              <a:rPr lang="en-US" sz="88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and </a:t>
            </a:r>
            <a:r>
              <a:rPr lang="en-US" sz="8800" b="1" dirty="0" smtClean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keep</a:t>
            </a:r>
            <a:r>
              <a:rPr lang="en-US" sz="88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top </a:t>
            </a:r>
            <a:r>
              <a:rPr lang="en-US" sz="8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87753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580569" y="661433"/>
            <a:ext cx="721655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THE OUTCOMES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481B483-AB0D-4881-A58F-C2C67B6026C3}"/>
              </a:ext>
            </a:extLst>
          </p:cNvPr>
          <p:cNvSpPr txBox="1">
            <a:spLocks/>
          </p:cNvSpPr>
          <p:nvPr/>
        </p:nvSpPr>
        <p:spPr>
          <a:xfrm>
            <a:off x="14815816" y="7228922"/>
            <a:ext cx="4600370" cy="27320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Unsupervised Clustering Model to Develop Segmented Marketing Strategy with Cluster Characteristics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1843BC-E5F3-4A03-807A-4CE4DD3E25D1}"/>
              </a:ext>
            </a:extLst>
          </p:cNvPr>
          <p:cNvSpPr txBox="1"/>
          <p:nvPr/>
        </p:nvSpPr>
        <p:spPr>
          <a:xfrm>
            <a:off x="16211071" y="4654467"/>
            <a:ext cx="16594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4"/>
                </a:solidFill>
                <a:latin typeface="Lato Bold" charset="0"/>
                <a:ea typeface="Lato Bold" charset="0"/>
                <a:cs typeface="Lato Bold" charset="0"/>
              </a:rPr>
              <a:t>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865187-31B3-4BCD-9A19-BE2CF3C80047}"/>
              </a:ext>
            </a:extLst>
          </p:cNvPr>
          <p:cNvSpPr txBox="1"/>
          <p:nvPr/>
        </p:nvSpPr>
        <p:spPr>
          <a:xfrm>
            <a:off x="15388512" y="6267634"/>
            <a:ext cx="3304559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>
                <a:latin typeface="Lato Black" charset="0"/>
                <a:ea typeface="Lato Black" charset="0"/>
                <a:cs typeface="Lato Black" charset="0"/>
              </a:rPr>
              <a:t>MARKETING STRATEGY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AB19D7-7891-4319-84E7-619F08BE3D8F}"/>
              </a:ext>
            </a:extLst>
          </p:cNvPr>
          <p:cNvCxnSpPr/>
          <p:nvPr/>
        </p:nvCxnSpPr>
        <p:spPr>
          <a:xfrm>
            <a:off x="16906975" y="6979467"/>
            <a:ext cx="37914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579EC96A-CED5-4E4E-A295-12738C18F605}"/>
              </a:ext>
            </a:extLst>
          </p:cNvPr>
          <p:cNvSpPr txBox="1">
            <a:spLocks/>
          </p:cNvSpPr>
          <p:nvPr/>
        </p:nvSpPr>
        <p:spPr>
          <a:xfrm>
            <a:off x="3941664" y="7181122"/>
            <a:ext cx="4600370" cy="27320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Lato Light" charset="0"/>
                <a:cs typeface="Arial" panose="020B0604020202020204" pitchFamily="34" charset="0"/>
              </a:rPr>
              <a:t>Supervised Classification Model to Use Sales Lead Data to Predict and Target Top Customers by Annual Revenue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4B6BF7-A304-4574-9D92-3D8021E86E65}"/>
              </a:ext>
            </a:extLst>
          </p:cNvPr>
          <p:cNvSpPr txBox="1"/>
          <p:nvPr/>
        </p:nvSpPr>
        <p:spPr>
          <a:xfrm>
            <a:off x="5349962" y="4582065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Lato Bold" charset="0"/>
                <a:ea typeface="Lato Bold" charset="0"/>
                <a:cs typeface="Lato Bold" charset="0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E7E00E-4D7B-4D4F-B3FB-507D54EB9E7F}"/>
              </a:ext>
            </a:extLst>
          </p:cNvPr>
          <p:cNvSpPr txBox="1"/>
          <p:nvPr/>
        </p:nvSpPr>
        <p:spPr>
          <a:xfrm>
            <a:off x="4961464" y="6195232"/>
            <a:ext cx="2449261" cy="415883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2200" b="1" dirty="0">
                <a:latin typeface="Lato Black" charset="0"/>
                <a:ea typeface="Lato Black" charset="0"/>
                <a:cs typeface="Lato Black" charset="0"/>
              </a:rPr>
              <a:t>SALES STRATEGY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76A50F-7625-4E6A-821F-7057EDD3B1B2}"/>
              </a:ext>
            </a:extLst>
          </p:cNvPr>
          <p:cNvCxnSpPr/>
          <p:nvPr/>
        </p:nvCxnSpPr>
        <p:spPr>
          <a:xfrm>
            <a:off x="6052278" y="6907065"/>
            <a:ext cx="37914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607648" y="661433"/>
            <a:ext cx="7162374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THE APPROACH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5FC6-E053-484A-86DB-25CC977536D7}"/>
              </a:ext>
            </a:extLst>
          </p:cNvPr>
          <p:cNvGrpSpPr/>
          <p:nvPr/>
        </p:nvGrpSpPr>
        <p:grpSpPr>
          <a:xfrm flipV="1">
            <a:off x="1491682" y="3140625"/>
            <a:ext cx="17319477" cy="9004334"/>
            <a:chOff x="755577" y="2780928"/>
            <a:chExt cx="4561824" cy="2880320"/>
          </a:xfrm>
        </p:grpSpPr>
        <p:sp>
          <p:nvSpPr>
            <p:cNvPr id="21" name="Pentagon 5">
              <a:extLst>
                <a:ext uri="{FF2B5EF4-FFF2-40B4-BE49-F238E27FC236}">
                  <a16:creationId xmlns:a16="http://schemas.microsoft.com/office/drawing/2014/main" id="{997DC7D3-22E8-4F3F-A110-D266A0884320}"/>
                </a:ext>
              </a:extLst>
            </p:cNvPr>
            <p:cNvSpPr/>
            <p:nvPr/>
          </p:nvSpPr>
          <p:spPr>
            <a:xfrm>
              <a:off x="3779912" y="2780928"/>
              <a:ext cx="1537489" cy="576064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2B76106-3CF7-4206-AADF-A2A4019FEC49}"/>
                </a:ext>
              </a:extLst>
            </p:cNvPr>
            <p:cNvSpPr/>
            <p:nvPr/>
          </p:nvSpPr>
          <p:spPr>
            <a:xfrm>
              <a:off x="2995522" y="3356992"/>
              <a:ext cx="1409365" cy="576064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125F78D-42C3-4F46-8F56-5277D68DA84B}"/>
                </a:ext>
              </a:extLst>
            </p:cNvPr>
            <p:cNvSpPr/>
            <p:nvPr/>
          </p:nvSpPr>
          <p:spPr>
            <a:xfrm>
              <a:off x="2211133" y="3933056"/>
              <a:ext cx="1409365" cy="57606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99140DE0-EB25-479A-A9BB-04FDD6D46357}"/>
                </a:ext>
              </a:extLst>
            </p:cNvPr>
            <p:cNvSpPr/>
            <p:nvPr/>
          </p:nvSpPr>
          <p:spPr>
            <a:xfrm>
              <a:off x="1426744" y="4509120"/>
              <a:ext cx="1409365" cy="576064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Parallelogram 46">
              <a:extLst>
                <a:ext uri="{FF2B5EF4-FFF2-40B4-BE49-F238E27FC236}">
                  <a16:creationId xmlns:a16="http://schemas.microsoft.com/office/drawing/2014/main" id="{07B89C0B-7193-46DA-AE46-CB6B45B5E692}"/>
                </a:ext>
              </a:extLst>
            </p:cNvPr>
            <p:cNvSpPr/>
            <p:nvPr/>
          </p:nvSpPr>
          <p:spPr>
            <a:xfrm>
              <a:off x="755577" y="5085184"/>
              <a:ext cx="1296143" cy="576064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EA1FB8-DD36-4B08-8538-41A0AFDD1D71}"/>
              </a:ext>
            </a:extLst>
          </p:cNvPr>
          <p:cNvSpPr/>
          <p:nvPr/>
        </p:nvSpPr>
        <p:spPr>
          <a:xfrm>
            <a:off x="6540124" y="3247405"/>
            <a:ext cx="5828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project plan with  management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</a:t>
            </a:r>
            <a:r>
              <a:rPr lang="en-CA" sz="24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years transaction history from an e-commerce comp</a:t>
            </a:r>
            <a:endParaRPr lang="en-CA" sz="24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00768-9217-4556-97DA-0AB9CD9711BA}"/>
              </a:ext>
            </a:extLst>
          </p:cNvPr>
          <p:cNvSpPr/>
          <p:nvPr/>
        </p:nvSpPr>
        <p:spPr>
          <a:xfrm>
            <a:off x="9390655" y="5016836"/>
            <a:ext cx="6181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customer demographics (Location, Size, Industry)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Extracted customer transaction history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6301-2560-4E5D-942D-BF135875A17B}"/>
              </a:ext>
            </a:extLst>
          </p:cNvPr>
          <p:cNvSpPr/>
          <p:nvPr/>
        </p:nvSpPr>
        <p:spPr>
          <a:xfrm>
            <a:off x="12428071" y="6929559"/>
            <a:ext cx="6383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and cleaned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Examined relationship between revenue/frequency/recency and features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5D76E-1CD8-4E66-A925-2CE31C8653D2}"/>
              </a:ext>
            </a:extLst>
          </p:cNvPr>
          <p:cNvSpPr/>
          <p:nvPr/>
        </p:nvSpPr>
        <p:spPr>
          <a:xfrm>
            <a:off x="15619615" y="8658829"/>
            <a:ext cx="6383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 using ROC-AUC curves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optimization with cross validation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 on precision &amp; ROC-AUC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1A12C-3F3B-4328-B82F-228E934F4BEA}"/>
              </a:ext>
            </a:extLst>
          </p:cNvPr>
          <p:cNvSpPr txBox="1"/>
          <p:nvPr/>
        </p:nvSpPr>
        <p:spPr>
          <a:xfrm>
            <a:off x="2535264" y="3344807"/>
            <a:ext cx="3009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DATA &amp;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REQUIREMENTS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GATHERING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CCC1CF-7B48-4831-839B-F17D7D8E30EA}"/>
              </a:ext>
            </a:extLst>
          </p:cNvPr>
          <p:cNvSpPr txBox="1"/>
          <p:nvPr/>
        </p:nvSpPr>
        <p:spPr>
          <a:xfrm>
            <a:off x="5563876" y="5337257"/>
            <a:ext cx="25795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FEATURE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ENGINEERING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6BE5A7-F65D-4840-B879-0B15CB33D853}"/>
              </a:ext>
            </a:extLst>
          </p:cNvPr>
          <p:cNvSpPr txBox="1"/>
          <p:nvPr/>
        </p:nvSpPr>
        <p:spPr>
          <a:xfrm>
            <a:off x="8080687" y="7175781"/>
            <a:ext cx="3102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DATA CLEANING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EXPLORATION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4FC1AD-F688-46C8-A4C4-850045B76525}"/>
              </a:ext>
            </a:extLst>
          </p:cNvPr>
          <p:cNvSpPr txBox="1"/>
          <p:nvPr/>
        </p:nvSpPr>
        <p:spPr>
          <a:xfrm>
            <a:off x="10914239" y="8966604"/>
            <a:ext cx="3385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MODEL TRAINING </a:t>
            </a:r>
          </a:p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OPTIMIZATION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8DA88-5246-4418-B1E6-9A5C3DA9CC5E}"/>
              </a:ext>
            </a:extLst>
          </p:cNvPr>
          <p:cNvSpPr txBox="1"/>
          <p:nvPr/>
        </p:nvSpPr>
        <p:spPr>
          <a:xfrm>
            <a:off x="14135482" y="10953351"/>
            <a:ext cx="35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MODEL TESTING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937245F6-2EA1-4EE5-8CA5-F7117072A96F}"/>
              </a:ext>
            </a:extLst>
          </p:cNvPr>
          <p:cNvSpPr/>
          <p:nvPr/>
        </p:nvSpPr>
        <p:spPr>
          <a:xfrm rot="7106661">
            <a:off x="4921571" y="5863044"/>
            <a:ext cx="2722922" cy="7157908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954888" y="661433"/>
            <a:ext cx="144679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VALUE PREDICTIONS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0162445" y="1695232"/>
            <a:ext cx="409394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FEATURE ANALYSIS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95217" y="4388972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095217" y="4790800"/>
            <a:ext cx="231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Products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06009" y="3561679"/>
            <a:ext cx="6385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Lato Black" charset="0"/>
                <a:cs typeface="Arial" panose="020B0604020202020204" pitchFamily="34" charset="0"/>
              </a:rPr>
              <a:t>HIGH VALUE CUSTOMERS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95217" y="6909301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28311" y="5644170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FABRIC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VINYL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B9C866-D2C3-4C44-87CF-DAD991903E84}"/>
              </a:ext>
            </a:extLst>
          </p:cNvPr>
          <p:cNvSpPr txBox="1"/>
          <p:nvPr/>
        </p:nvSpPr>
        <p:spPr>
          <a:xfrm>
            <a:off x="3065813" y="7742917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SURREY</a:t>
            </a:r>
            <a:br>
              <a:rPr lang="en-US" sz="2400" dirty="0">
                <a:latin typeface="Lato Light" charset="0"/>
                <a:ea typeface="Lato Light" charset="0"/>
                <a:cs typeface="Lato Light" charset="0"/>
              </a:rPr>
            </a:b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RICHMOND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56197-E3F7-4605-B487-2F3E29A59AF0}"/>
              </a:ext>
            </a:extLst>
          </p:cNvPr>
          <p:cNvSpPr txBox="1"/>
          <p:nvPr/>
        </p:nvSpPr>
        <p:spPr>
          <a:xfrm>
            <a:off x="3035413" y="9008048"/>
            <a:ext cx="2212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Industry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F7FD0-1B05-4B34-8ACC-AAF0464FCDB0}"/>
              </a:ext>
            </a:extLst>
          </p:cNvPr>
          <p:cNvSpPr txBox="1"/>
          <p:nvPr/>
        </p:nvSpPr>
        <p:spPr>
          <a:xfrm>
            <a:off x="3006009" y="9841664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FOOD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0E603F-17A8-4BC9-AF29-B42D8710558B}"/>
              </a:ext>
            </a:extLst>
          </p:cNvPr>
          <p:cNvSpPr/>
          <p:nvPr/>
        </p:nvSpPr>
        <p:spPr>
          <a:xfrm>
            <a:off x="12989233" y="454137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845C7-8A27-4C66-8096-BF2B720C45FF}"/>
              </a:ext>
            </a:extLst>
          </p:cNvPr>
          <p:cNvSpPr txBox="1"/>
          <p:nvPr/>
        </p:nvSpPr>
        <p:spPr>
          <a:xfrm>
            <a:off x="12989233" y="4943200"/>
            <a:ext cx="231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Products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02928-F6A2-45B0-BE62-F6B4EACF867D}"/>
              </a:ext>
            </a:extLst>
          </p:cNvPr>
          <p:cNvSpPr txBox="1"/>
          <p:nvPr/>
        </p:nvSpPr>
        <p:spPr>
          <a:xfrm>
            <a:off x="12900025" y="3714079"/>
            <a:ext cx="622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Lato Black" charset="0"/>
                <a:cs typeface="Arial" panose="020B0604020202020204" pitchFamily="34" charset="0"/>
              </a:rPr>
              <a:t>LOW VALUE CUSTOMERS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CA3AF-4ACE-4ABD-A195-C88E0E5616D7}"/>
              </a:ext>
            </a:extLst>
          </p:cNvPr>
          <p:cNvSpPr txBox="1"/>
          <p:nvPr/>
        </p:nvSpPr>
        <p:spPr>
          <a:xfrm>
            <a:off x="12989233" y="7061701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Location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3BC3CA-121D-4C4D-83AB-BA9CA8AE98B6}"/>
              </a:ext>
            </a:extLst>
          </p:cNvPr>
          <p:cNvSpPr txBox="1"/>
          <p:nvPr/>
        </p:nvSpPr>
        <p:spPr>
          <a:xfrm>
            <a:off x="12922327" y="5796570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BANNERS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LAMINATES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166702-D758-41FE-BE72-8C1E8FE54CCF}"/>
              </a:ext>
            </a:extLst>
          </p:cNvPr>
          <p:cNvSpPr txBox="1"/>
          <p:nvPr/>
        </p:nvSpPr>
        <p:spPr>
          <a:xfrm>
            <a:off x="12959829" y="7895317"/>
            <a:ext cx="4329017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SQUAMISH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ISLAND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B27FCF-0E9E-46ED-8E2E-5DDEF9616871}"/>
              </a:ext>
            </a:extLst>
          </p:cNvPr>
          <p:cNvSpPr txBox="1"/>
          <p:nvPr/>
        </p:nvSpPr>
        <p:spPr>
          <a:xfrm>
            <a:off x="12929429" y="9160448"/>
            <a:ext cx="2212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Industry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776924-A9C5-4D27-B3E4-64D18AFD3DB9}"/>
              </a:ext>
            </a:extLst>
          </p:cNvPr>
          <p:cNvSpPr txBox="1"/>
          <p:nvPr/>
        </p:nvSpPr>
        <p:spPr>
          <a:xfrm>
            <a:off x="12900025" y="9994064"/>
            <a:ext cx="6228308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MANUFACTURING &amp; DISTRIBUTION</a:t>
            </a:r>
          </a:p>
          <a:p>
            <a:pPr>
              <a:lnSpc>
                <a:spcPts val="404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LOGGING &amp; MINING</a:t>
            </a:r>
          </a:p>
        </p:txBody>
      </p:sp>
    </p:spTree>
    <p:extLst>
      <p:ext uri="{BB962C8B-B14F-4D97-AF65-F5344CB8AC3E}">
        <p14:creationId xmlns:p14="http://schemas.microsoft.com/office/powerpoint/2010/main" val="39526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81"/>
          <p:cNvSpPr>
            <a:spLocks noChangeArrowheads="1"/>
          </p:cNvSpPr>
          <p:nvPr/>
        </p:nvSpPr>
        <p:spPr bwMode="auto">
          <a:xfrm>
            <a:off x="0" y="11460177"/>
            <a:ext cx="18338801" cy="2093950"/>
          </a:xfrm>
          <a:custGeom>
            <a:avLst/>
            <a:gdLst>
              <a:gd name="T0" fmla="*/ 7817 w 8504"/>
              <a:gd name="T1" fmla="*/ 1895 h 1896"/>
              <a:gd name="T2" fmla="*/ 8503 w 8504"/>
              <a:gd name="T3" fmla="*/ 946 h 1896"/>
              <a:gd name="T4" fmla="*/ 7817 w 8504"/>
              <a:gd name="T5" fmla="*/ 0 h 1896"/>
              <a:gd name="T6" fmla="*/ 0 w 8504"/>
              <a:gd name="T7" fmla="*/ 0 h 1896"/>
              <a:gd name="T8" fmla="*/ 0 w 8504"/>
              <a:gd name="T9" fmla="*/ 1895 h 1896"/>
              <a:gd name="T10" fmla="*/ 7817 w 8504"/>
              <a:gd name="T11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4" h="1896">
                <a:moveTo>
                  <a:pt x="7817" y="1895"/>
                </a:moveTo>
                <a:lnTo>
                  <a:pt x="8503" y="946"/>
                </a:lnTo>
                <a:lnTo>
                  <a:pt x="7817" y="0"/>
                </a:lnTo>
                <a:lnTo>
                  <a:pt x="0" y="0"/>
                </a:lnTo>
                <a:lnTo>
                  <a:pt x="0" y="1895"/>
                </a:lnTo>
                <a:lnTo>
                  <a:pt x="7817" y="1895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 dirty="0"/>
          </a:p>
        </p:txBody>
      </p:sp>
      <p:cxnSp>
        <p:nvCxnSpPr>
          <p:cNvPr id="139" name="Straight Connector 138"/>
          <p:cNvCxnSpPr>
            <a:cxnSpLocks/>
          </p:cNvCxnSpPr>
          <p:nvPr/>
        </p:nvCxnSpPr>
        <p:spPr>
          <a:xfrm>
            <a:off x="16760519" y="11698677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/>
          </p:cNvSpPr>
          <p:nvPr/>
        </p:nvSpPr>
        <p:spPr bwMode="auto">
          <a:xfrm>
            <a:off x="11353801" y="11261528"/>
            <a:ext cx="5038865" cy="84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r" defTabSz="4572000">
              <a:lnSpc>
                <a:spcPts val="7740"/>
              </a:lnSpc>
            </a:pPr>
            <a:r>
              <a:rPr lang="en-US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IMPACT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54894" y="661433"/>
            <a:ext cx="1446790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VALUE PREDICTIONS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F3CCC2-203A-4C6C-B240-139683F5F7FA}"/>
              </a:ext>
            </a:extLst>
          </p:cNvPr>
          <p:cNvSpPr>
            <a:spLocks/>
          </p:cNvSpPr>
          <p:nvPr/>
        </p:nvSpPr>
        <p:spPr bwMode="auto">
          <a:xfrm>
            <a:off x="372916" y="12092694"/>
            <a:ext cx="160146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r" defTabSz="4572000"/>
            <a:r>
              <a:rPr lang="en-US" sz="28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Additional Annual Revenue from Obtaining 50 Predicted Top Customers</a:t>
            </a:r>
            <a:r>
              <a:rPr lang="en-US" sz="32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  </a:t>
            </a:r>
          </a:p>
          <a:p>
            <a:pPr algn="r" defTabSz="4572000"/>
            <a:r>
              <a:rPr lang="en-US" sz="4000" b="1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$283,700/Year</a:t>
            </a:r>
            <a:endParaRPr lang="en-US" sz="32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D0C19AD-B40F-438D-9887-4696B5CD9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318095"/>
              </p:ext>
            </p:extLst>
          </p:nvPr>
        </p:nvGraphicFramePr>
        <p:xfrm>
          <a:off x="8365788" y="2960254"/>
          <a:ext cx="14722458" cy="738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0802F8-0807-43FB-9852-9EE9F280EB5F}"/>
              </a:ext>
            </a:extLst>
          </p:cNvPr>
          <p:cNvSpPr txBox="1"/>
          <p:nvPr/>
        </p:nvSpPr>
        <p:spPr>
          <a:xfrm>
            <a:off x="589004" y="3100315"/>
            <a:ext cx="6111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364D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 Classification Model Test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678E5E3-BB95-4A65-92AE-733D2AE8D5F6}"/>
              </a:ext>
            </a:extLst>
          </p:cNvPr>
          <p:cNvSpPr txBox="1">
            <a:spLocks/>
          </p:cNvSpPr>
          <p:nvPr/>
        </p:nvSpPr>
        <p:spPr>
          <a:xfrm>
            <a:off x="9164804" y="1695232"/>
            <a:ext cx="6089237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SUPERVISED MODEL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6F5B7-6A14-40FA-9365-E5DF93851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7"/>
          <a:stretch/>
        </p:blipFill>
        <p:spPr>
          <a:xfrm>
            <a:off x="238602" y="3822184"/>
            <a:ext cx="6812347" cy="44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729573" y="661433"/>
            <a:ext cx="109185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CLUSTERING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9809434" y="1695232"/>
            <a:ext cx="4799973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MARKETING STRATEGY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8637B3F-4A16-470A-BDF5-9782CC30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70344"/>
              </p:ext>
            </p:extLst>
          </p:nvPr>
        </p:nvGraphicFramePr>
        <p:xfrm>
          <a:off x="3638143" y="4261014"/>
          <a:ext cx="22080914" cy="6051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794">
                  <a:extLst>
                    <a:ext uri="{9D8B030D-6E8A-4147-A177-3AD203B41FA5}">
                      <a16:colId xmlns:a16="http://schemas.microsoft.com/office/drawing/2014/main" val="4241612563"/>
                    </a:ext>
                  </a:extLst>
                </a:gridCol>
                <a:gridCol w="1721434">
                  <a:extLst>
                    <a:ext uri="{9D8B030D-6E8A-4147-A177-3AD203B41FA5}">
                      <a16:colId xmlns:a16="http://schemas.microsoft.com/office/drawing/2014/main" val="1663302761"/>
                    </a:ext>
                  </a:extLst>
                </a:gridCol>
                <a:gridCol w="5520230">
                  <a:extLst>
                    <a:ext uri="{9D8B030D-6E8A-4147-A177-3AD203B41FA5}">
                      <a16:colId xmlns:a16="http://schemas.microsoft.com/office/drawing/2014/main" val="1093198787"/>
                    </a:ext>
                  </a:extLst>
                </a:gridCol>
                <a:gridCol w="291549">
                  <a:extLst>
                    <a:ext uri="{9D8B030D-6E8A-4147-A177-3AD203B41FA5}">
                      <a16:colId xmlns:a16="http://schemas.microsoft.com/office/drawing/2014/main" val="3653584644"/>
                    </a:ext>
                  </a:extLst>
                </a:gridCol>
                <a:gridCol w="10748907">
                  <a:extLst>
                    <a:ext uri="{9D8B030D-6E8A-4147-A177-3AD203B41FA5}">
                      <a16:colId xmlns:a16="http://schemas.microsoft.com/office/drawing/2014/main" val="3383219698"/>
                    </a:ext>
                  </a:extLst>
                </a:gridCol>
              </a:tblGrid>
              <a:tr h="1058304">
                <a:tc gridSpan="2"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rgbClr val="364D65"/>
                          </a:solidFill>
                          <a:latin typeface="+mj-lt"/>
                          <a:cs typeface="Arial" panose="020B0604020202020204" pitchFamily="34" charset="0"/>
                        </a:rPr>
                        <a:t>SEGMENT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b="1" kern="1200" dirty="0">
                          <a:solidFill>
                            <a:srgbClr val="364D65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MARKETING STRATEGY</a:t>
                      </a:r>
                    </a:p>
                    <a:p>
                      <a:pPr algn="ctr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4381721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POTENTIAL LOYALIST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Offer Loyalty Incentives &amp; Market New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146634"/>
                  </a:ext>
                </a:extLst>
              </a:tr>
              <a:tr h="825951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HIBERNATING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Relevant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4301763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CHAMPIONS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Reward Loyalty &amp; Market New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06522"/>
                  </a:ext>
                </a:extLst>
              </a:tr>
              <a:tr h="766473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LOST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Attempt to Reacquire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001594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CAN’T LOSE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Aggressive Price Incentives &amp; Build Relationship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301883"/>
                  </a:ext>
                </a:extLst>
              </a:tr>
              <a:tr h="1002065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NEW CUSTOMERS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 Welcome Offers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4499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5CBA0AF-27E8-478C-8AB6-E6633CB39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78" r="12333"/>
          <a:stretch/>
        </p:blipFill>
        <p:spPr>
          <a:xfrm>
            <a:off x="7527431" y="4811994"/>
            <a:ext cx="5888494" cy="57688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D3BC95-78B9-4DD9-9FA4-4EC733B0AA2B}"/>
              </a:ext>
            </a:extLst>
          </p:cNvPr>
          <p:cNvSpPr/>
          <p:nvPr/>
        </p:nvSpPr>
        <p:spPr>
          <a:xfrm>
            <a:off x="8574996" y="3120191"/>
            <a:ext cx="7268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olidFill>
                  <a:srgbClr val="364D65"/>
                </a:solidFill>
                <a:cs typeface="Arial" panose="020B0604020202020204" pitchFamily="34" charset="0"/>
              </a:rPr>
              <a:t>K MEANS CLUSTERING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835F1-E7CE-4460-9603-F52796D2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005" y="5249998"/>
            <a:ext cx="1213842" cy="48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684451" y="661433"/>
            <a:ext cx="130087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CUSTOMER </a:t>
            </a:r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SEGMENTATION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9809434" y="1695232"/>
            <a:ext cx="4799973" cy="68871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MARKETING STRATEGY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8637B3F-4A16-470A-BDF5-9782CC30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90681"/>
              </p:ext>
            </p:extLst>
          </p:nvPr>
        </p:nvGraphicFramePr>
        <p:xfrm>
          <a:off x="3638143" y="4261014"/>
          <a:ext cx="22080914" cy="6160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794">
                  <a:extLst>
                    <a:ext uri="{9D8B030D-6E8A-4147-A177-3AD203B41FA5}">
                      <a16:colId xmlns:a16="http://schemas.microsoft.com/office/drawing/2014/main" val="4241612563"/>
                    </a:ext>
                  </a:extLst>
                </a:gridCol>
                <a:gridCol w="1721434">
                  <a:extLst>
                    <a:ext uri="{9D8B030D-6E8A-4147-A177-3AD203B41FA5}">
                      <a16:colId xmlns:a16="http://schemas.microsoft.com/office/drawing/2014/main" val="1663302761"/>
                    </a:ext>
                  </a:extLst>
                </a:gridCol>
                <a:gridCol w="5520230">
                  <a:extLst>
                    <a:ext uri="{9D8B030D-6E8A-4147-A177-3AD203B41FA5}">
                      <a16:colId xmlns:a16="http://schemas.microsoft.com/office/drawing/2014/main" val="1093198787"/>
                    </a:ext>
                  </a:extLst>
                </a:gridCol>
                <a:gridCol w="291549">
                  <a:extLst>
                    <a:ext uri="{9D8B030D-6E8A-4147-A177-3AD203B41FA5}">
                      <a16:colId xmlns:a16="http://schemas.microsoft.com/office/drawing/2014/main" val="3653584644"/>
                    </a:ext>
                  </a:extLst>
                </a:gridCol>
                <a:gridCol w="10748907">
                  <a:extLst>
                    <a:ext uri="{9D8B030D-6E8A-4147-A177-3AD203B41FA5}">
                      <a16:colId xmlns:a16="http://schemas.microsoft.com/office/drawing/2014/main" val="3383219698"/>
                    </a:ext>
                  </a:extLst>
                </a:gridCol>
              </a:tblGrid>
              <a:tr h="1058304">
                <a:tc gridSpan="2">
                  <a:txBody>
                    <a:bodyPr/>
                    <a:lstStyle/>
                    <a:p>
                      <a:pPr algn="ctr"/>
                      <a:r>
                        <a:rPr lang="en-CA" sz="3200" b="1" dirty="0">
                          <a:solidFill>
                            <a:srgbClr val="364D65"/>
                          </a:solidFill>
                          <a:latin typeface="+mj-lt"/>
                          <a:cs typeface="Arial" panose="020B0604020202020204" pitchFamily="34" charset="0"/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3200" b="1" kern="1200" dirty="0">
                          <a:solidFill>
                            <a:srgbClr val="364D65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MARKETING STRATEGY</a:t>
                      </a:r>
                    </a:p>
                    <a:p>
                      <a:pPr algn="ctr"/>
                      <a:endParaRPr lang="en-CA" sz="3200" b="1" dirty="0">
                        <a:solidFill>
                          <a:srgbClr val="364D65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4381721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NEW CUSTOMERS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Special Welcome Offers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146634"/>
                  </a:ext>
                </a:extLst>
              </a:tr>
              <a:tr h="825951">
                <a:tc>
                  <a:txBody>
                    <a:bodyPr/>
                    <a:lstStyle/>
                    <a:p>
                      <a:pPr algn="r"/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LOST</a:t>
                      </a:r>
                      <a:endParaRPr lang="en-CA" sz="2400" b="1" dirty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Attempt to Reacquire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4301763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POTENTIAL LOYALIST</a:t>
                      </a:r>
                    </a:p>
                    <a:p>
                      <a:pPr algn="r"/>
                      <a:endParaRPr lang="en-CA" sz="2400" b="1" dirty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Offer Loyalty Incentives &amp; Market New Products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06522"/>
                  </a:ext>
                </a:extLst>
              </a:tr>
              <a:tr h="766473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HIBERNATING</a:t>
                      </a:r>
                      <a:endParaRPr lang="fa-IR" sz="2400" b="1" dirty="0" smtClean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  <a:p>
                      <a:pPr algn="r"/>
                      <a:endParaRPr lang="en-CA" sz="2400" b="1" dirty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Promote Relevant Products</a:t>
                      </a:r>
                    </a:p>
                    <a:p>
                      <a:endParaRPr lang="en-CA" sz="2400" dirty="0">
                        <a:solidFill>
                          <a:srgbClr val="364D6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001594"/>
                  </a:ext>
                </a:extLst>
              </a:tr>
              <a:tr h="796605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CAN’T LOSE</a:t>
                      </a:r>
                      <a:endParaRPr lang="fa-IR" sz="2400" b="1" dirty="0" smtClean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  <a:p>
                      <a:pPr algn="r"/>
                      <a:endParaRPr lang="en-CA" sz="2400" b="1" dirty="0">
                        <a:solidFill>
                          <a:srgbClr val="364D65"/>
                        </a:solidFill>
                        <a:latin typeface="Lato Black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Aggressive Price Incentives &amp; Build Relationship</a:t>
                      </a:r>
                      <a:endParaRPr lang="fa-IR" sz="2400" dirty="0" smtClean="0">
                        <a:solidFill>
                          <a:srgbClr val="364D6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rgbClr val="364D6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301883"/>
                  </a:ext>
                </a:extLst>
              </a:tr>
              <a:tr h="1002065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 smtClean="0">
                          <a:solidFill>
                            <a:srgbClr val="364D65"/>
                          </a:solidFill>
                          <a:latin typeface="Lato Black"/>
                          <a:cs typeface="Arial" panose="020B0604020202020204" pitchFamily="34" charset="0"/>
                        </a:rPr>
                        <a:t>CHAMPIONS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 smtClean="0">
                          <a:solidFill>
                            <a:srgbClr val="364D6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Reward Loyalty &amp; Market New Products</a:t>
                      </a: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>
                        <a:solidFill>
                          <a:srgbClr val="364D6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44998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3D3BC95-78B9-4DD9-9FA4-4EC733B0AA2B}"/>
              </a:ext>
            </a:extLst>
          </p:cNvPr>
          <p:cNvSpPr/>
          <p:nvPr/>
        </p:nvSpPr>
        <p:spPr>
          <a:xfrm>
            <a:off x="8363944" y="3120191"/>
            <a:ext cx="7690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olidFill>
                  <a:srgbClr val="364D65"/>
                </a:solidFill>
                <a:cs typeface="Arial" panose="020B0604020202020204" pitchFamily="34" charset="0"/>
              </a:rPr>
              <a:t>K MEANS CLUSTERING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619" y="5024969"/>
            <a:ext cx="7580059" cy="55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Jetfabrik - Coloured 17 -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20875</TotalTime>
  <Words>440</Words>
  <Application>Microsoft Office PowerPoint</Application>
  <PresentationFormat>Custom</PresentationFormat>
  <Paragraphs>128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Bebas Neue</vt:lpstr>
      <vt:lpstr>Lato</vt:lpstr>
      <vt:lpstr>Lato Black</vt:lpstr>
      <vt:lpstr>Lato Bold</vt:lpstr>
      <vt:lpstr>Lato Heavy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Alireza Alizadegan</cp:lastModifiedBy>
  <cp:revision>3136</cp:revision>
  <dcterms:created xsi:type="dcterms:W3CDTF">2014-11-12T21:47:38Z</dcterms:created>
  <dcterms:modified xsi:type="dcterms:W3CDTF">2020-03-03T08:21:28Z</dcterms:modified>
  <cp:category/>
</cp:coreProperties>
</file>