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505619"/>
            <a:ext cx="4895850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54" y="129382"/>
            <a:ext cx="4933950" cy="3257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96" y="3620294"/>
            <a:ext cx="4514850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3521869"/>
            <a:ext cx="4619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7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Dropped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0" y="2463006"/>
            <a:ext cx="5391150" cy="317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8891"/>
            <a:ext cx="541020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3659221"/>
            <a:ext cx="5448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83" y="2995612"/>
            <a:ext cx="5410200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7038"/>
            <a:ext cx="5410200" cy="3209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3300" y="234557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30466" y="22467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0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" y="307675"/>
            <a:ext cx="4257492" cy="2487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9132" y="543832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features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39" y="357642"/>
            <a:ext cx="6295768" cy="2508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579" y="2866346"/>
            <a:ext cx="4100104" cy="4012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47" y="2929964"/>
            <a:ext cx="3942840" cy="21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5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Dropped payment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Alizadegan</dc:creator>
  <cp:lastModifiedBy>Alireza Alizadegan</cp:lastModifiedBy>
  <cp:revision>11</cp:revision>
  <dcterms:created xsi:type="dcterms:W3CDTF">2020-03-18T23:15:22Z</dcterms:created>
  <dcterms:modified xsi:type="dcterms:W3CDTF">2020-03-21T06:47:01Z</dcterms:modified>
</cp:coreProperties>
</file>