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7"/>
  </p:notesMasterIdLst>
  <p:sldIdLst>
    <p:sldId id="262" r:id="rId6"/>
  </p:sldIdLst>
  <p:sldSz cx="32907288" cy="40238363"/>
  <p:notesSz cx="6858000" cy="9144000"/>
  <p:defaultTextStyle>
    <a:defPPr>
      <a:defRPr lang="en-US"/>
    </a:defPPr>
    <a:lvl1pPr marL="0" algn="l" defTabSz="417972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9861" algn="l" defTabSz="417972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9722" algn="l" defTabSz="417972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9584" algn="l" defTabSz="417972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9445" algn="l" defTabSz="417972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9306" algn="l" defTabSz="417972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39167" algn="l" defTabSz="417972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29028" algn="l" defTabSz="417972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18890" algn="l" defTabSz="417972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74">
          <p15:clr>
            <a:srgbClr val="A4A3A4"/>
          </p15:clr>
        </p15:guide>
        <p15:guide id="2" pos="103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4E3"/>
    <a:srgbClr val="010101"/>
    <a:srgbClr val="807F83"/>
    <a:srgbClr val="4F2683"/>
    <a:srgbClr val="1D0D33"/>
    <a:srgbClr val="22103A"/>
    <a:srgbClr val="4A3052"/>
    <a:srgbClr val="1C3E95"/>
    <a:srgbClr val="1C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3B75F9-6870-D3D3-01E5-87B9B1826A3F}" v="98" dt="2019-04-09T15:47:32.823"/>
    <p1510:client id="{92CEB32F-2381-B80A-2CF2-394F0FBC582D}" v="3" dt="2019-04-09T15:43:52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2674"/>
        <p:guide pos="1036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ross" userId="S::mcross8@uwo.ca::dfdbaf54-9c79-4370-b3a7-3bbe443d5cc3" providerId="AD" clId="Web-{92CEB32F-2381-B80A-2CF2-394F0FBC582D}"/>
    <pc:docChg chg="modSld">
      <pc:chgData name="Matthew Cross" userId="S::mcross8@uwo.ca::dfdbaf54-9c79-4370-b3a7-3bbe443d5cc3" providerId="AD" clId="Web-{92CEB32F-2381-B80A-2CF2-394F0FBC582D}" dt="2019-04-09T15:43:52.180" v="4" actId="1076"/>
      <pc:docMkLst>
        <pc:docMk/>
      </pc:docMkLst>
      <pc:sldChg chg="addSp delSp modSp">
        <pc:chgData name="Matthew Cross" userId="S::mcross8@uwo.ca::dfdbaf54-9c79-4370-b3a7-3bbe443d5cc3" providerId="AD" clId="Web-{92CEB32F-2381-B80A-2CF2-394F0FBC582D}" dt="2019-04-09T15:43:52.180" v="4" actId="1076"/>
        <pc:sldMkLst>
          <pc:docMk/>
          <pc:sldMk cId="1315180051" sldId="262"/>
        </pc:sldMkLst>
        <pc:picChg chg="del">
          <ac:chgData name="Matthew Cross" userId="S::mcross8@uwo.ca::dfdbaf54-9c79-4370-b3a7-3bbe443d5cc3" providerId="AD" clId="Web-{92CEB32F-2381-B80A-2CF2-394F0FBC582D}" dt="2019-04-09T15:43:31.383" v="0"/>
          <ac:picMkLst>
            <pc:docMk/>
            <pc:sldMk cId="1315180051" sldId="262"/>
            <ac:picMk id="5" creationId="{CE4ACA45-7B30-40D7-BBE6-FCD6EFC62155}"/>
          </ac:picMkLst>
        </pc:picChg>
        <pc:picChg chg="add mod">
          <ac:chgData name="Matthew Cross" userId="S::mcross8@uwo.ca::dfdbaf54-9c79-4370-b3a7-3bbe443d5cc3" providerId="AD" clId="Web-{92CEB32F-2381-B80A-2CF2-394F0FBC582D}" dt="2019-04-09T15:43:52.180" v="4" actId="1076"/>
          <ac:picMkLst>
            <pc:docMk/>
            <pc:sldMk cId="1315180051" sldId="262"/>
            <ac:picMk id="7" creationId="{3F6AB6E2-EB0B-455A-8E81-8AB1326AC354}"/>
          </ac:picMkLst>
        </pc:picChg>
      </pc:sldChg>
    </pc:docChg>
  </pc:docChgLst>
  <pc:docChgLst>
    <pc:chgData name="Kelsey Doerksen" userId="S::kdoerkse@uwo.ca::9861ed37-7796-44bf-99fd-82c91c37a6e7" providerId="AD" clId="Web-{8D3B75F9-6870-D3D3-01E5-87B9B1826A3F}"/>
    <pc:docChg chg="modSld">
      <pc:chgData name="Kelsey Doerksen" userId="S::kdoerkse@uwo.ca::9861ed37-7796-44bf-99fd-82c91c37a6e7" providerId="AD" clId="Web-{8D3B75F9-6870-D3D3-01E5-87B9B1826A3F}" dt="2019-04-09T15:47:32.823" v="97" actId="1076"/>
      <pc:docMkLst>
        <pc:docMk/>
      </pc:docMkLst>
      <pc:sldChg chg="modSp">
        <pc:chgData name="Kelsey Doerksen" userId="S::kdoerkse@uwo.ca::9861ed37-7796-44bf-99fd-82c91c37a6e7" providerId="AD" clId="Web-{8D3B75F9-6870-D3D3-01E5-87B9B1826A3F}" dt="2019-04-09T15:47:32.823" v="97" actId="1076"/>
        <pc:sldMkLst>
          <pc:docMk/>
          <pc:sldMk cId="1315180051" sldId="262"/>
        </pc:sldMkLst>
        <pc:spChg chg="mod">
          <ac:chgData name="Kelsey Doerksen" userId="S::kdoerkse@uwo.ca::9861ed37-7796-44bf-99fd-82c91c37a6e7" providerId="AD" clId="Web-{8D3B75F9-6870-D3D3-01E5-87B9B1826A3F}" dt="2019-04-09T15:47:32.823" v="97" actId="1076"/>
          <ac:spMkLst>
            <pc:docMk/>
            <pc:sldMk cId="1315180051" sldId="262"/>
            <ac:spMk id="32" creationId="{A0270421-E286-451F-AEDF-879D7AE286EE}"/>
          </ac:spMkLst>
        </pc:spChg>
        <pc:spChg chg="mod">
          <ac:chgData name="Kelsey Doerksen" userId="S::kdoerkse@uwo.ca::9861ed37-7796-44bf-99fd-82c91c37a6e7" providerId="AD" clId="Web-{8D3B75F9-6870-D3D3-01E5-87B9B1826A3F}" dt="2019-04-09T15:47:25.338" v="95" actId="20577"/>
          <ac:spMkLst>
            <pc:docMk/>
            <pc:sldMk cId="1315180051" sldId="262"/>
            <ac:spMk id="36" creationId="{7FAB7B31-9C14-4E3D-9F17-ED7E8A67F72C}"/>
          </ac:spMkLst>
        </pc:spChg>
        <pc:picChg chg="mod">
          <ac:chgData name="Kelsey Doerksen" userId="S::kdoerkse@uwo.ca::9861ed37-7796-44bf-99fd-82c91c37a6e7" providerId="AD" clId="Web-{8D3B75F9-6870-D3D3-01E5-87B9B1826A3F}" dt="2019-04-09T15:40:39.085" v="1" actId="1076"/>
          <ac:picMkLst>
            <pc:docMk/>
            <pc:sldMk cId="1315180051" sldId="262"/>
            <ac:picMk id="6" creationId="{43EEC537-DD0E-4CAC-907A-62859A2A279C}"/>
          </ac:picMkLst>
        </pc:picChg>
        <pc:picChg chg="mod">
          <ac:chgData name="Kelsey Doerksen" userId="S::kdoerkse@uwo.ca::9861ed37-7796-44bf-99fd-82c91c37a6e7" providerId="AD" clId="Web-{8D3B75F9-6870-D3D3-01E5-87B9B1826A3F}" dt="2019-04-09T15:44:12.837" v="2" actId="1076"/>
          <ac:picMkLst>
            <pc:docMk/>
            <pc:sldMk cId="1315180051" sldId="262"/>
            <ac:picMk id="7" creationId="{3F6AB6E2-EB0B-455A-8E81-8AB1326AC354}"/>
          </ac:picMkLst>
        </pc:picChg>
      </pc:sldChg>
    </pc:docChg>
  </pc:docChgLst>
  <pc:docChgLst>
    <pc:chgData name="Kelsey Doerksen" userId="S::kdoerkse@uwo.ca::9861ed37-7796-44bf-99fd-82c91c37a6e7" providerId="AD" clId="Web-{234C0AC0-AAA7-425A-EAF9-D8C206EA20C1}"/>
    <pc:docChg chg="modSld">
      <pc:chgData name="Kelsey Doerksen" userId="S::kdoerkse@uwo.ca::9861ed37-7796-44bf-99fd-82c91c37a6e7" providerId="AD" clId="Web-{234C0AC0-AAA7-425A-EAF9-D8C206EA20C1}" dt="2019-04-09T15:37:04.254" v="9" actId="1076"/>
      <pc:docMkLst>
        <pc:docMk/>
      </pc:docMkLst>
      <pc:sldChg chg="addSp delSp modSp">
        <pc:chgData name="Kelsey Doerksen" userId="S::kdoerkse@uwo.ca::9861ed37-7796-44bf-99fd-82c91c37a6e7" providerId="AD" clId="Web-{234C0AC0-AAA7-425A-EAF9-D8C206EA20C1}" dt="2019-04-09T15:37:04.254" v="9" actId="1076"/>
        <pc:sldMkLst>
          <pc:docMk/>
          <pc:sldMk cId="1315180051" sldId="262"/>
        </pc:sldMkLst>
        <pc:spChg chg="add">
          <ac:chgData name="Kelsey Doerksen" userId="S::kdoerkse@uwo.ca::9861ed37-7796-44bf-99fd-82c91c37a6e7" providerId="AD" clId="Web-{234C0AC0-AAA7-425A-EAF9-D8C206EA20C1}" dt="2019-04-09T15:36:53.535" v="7"/>
          <ac:spMkLst>
            <pc:docMk/>
            <pc:sldMk cId="1315180051" sldId="262"/>
            <ac:spMk id="46" creationId="{C81689F2-D8A4-478F-9CB6-BFA00714782A}"/>
          </ac:spMkLst>
        </pc:spChg>
        <pc:grpChg chg="add mod">
          <ac:chgData name="Kelsey Doerksen" userId="S::kdoerkse@uwo.ca::9861ed37-7796-44bf-99fd-82c91c37a6e7" providerId="AD" clId="Web-{234C0AC0-AAA7-425A-EAF9-D8C206EA20C1}" dt="2019-04-09T15:37:04.129" v="8" actId="1076"/>
          <ac:grpSpMkLst>
            <pc:docMk/>
            <pc:sldMk cId="1315180051" sldId="262"/>
            <ac:grpSpMk id="41" creationId="{515A483A-3AAA-4A67-88E6-F170FEF8B2D9}"/>
          </ac:grpSpMkLst>
        </pc:grpChg>
        <pc:grpChg chg="add">
          <ac:chgData name="Kelsey Doerksen" userId="S::kdoerkse@uwo.ca::9861ed37-7796-44bf-99fd-82c91c37a6e7" providerId="AD" clId="Web-{234C0AC0-AAA7-425A-EAF9-D8C206EA20C1}" dt="2019-04-09T15:36:53.535" v="7"/>
          <ac:grpSpMkLst>
            <pc:docMk/>
            <pc:sldMk cId="1315180051" sldId="262"/>
            <ac:grpSpMk id="43" creationId="{C20E2841-AB36-49CA-ABD2-0F0B8EB681E6}"/>
          </ac:grpSpMkLst>
        </pc:grpChg>
        <pc:grpChg chg="del">
          <ac:chgData name="Kelsey Doerksen" userId="S::kdoerkse@uwo.ca::9861ed37-7796-44bf-99fd-82c91c37a6e7" providerId="AD" clId="Web-{234C0AC0-AAA7-425A-EAF9-D8C206EA20C1}" dt="2019-04-09T15:36:47.160" v="6"/>
          <ac:grpSpMkLst>
            <pc:docMk/>
            <pc:sldMk cId="1315180051" sldId="262"/>
            <ac:grpSpMk id="51" creationId="{96E69301-537B-479C-956E-E4A1BAC7A660}"/>
          </ac:grpSpMkLst>
        </pc:grpChg>
        <pc:picChg chg="mod">
          <ac:chgData name="Kelsey Doerksen" userId="S::kdoerkse@uwo.ca::9861ed37-7796-44bf-99fd-82c91c37a6e7" providerId="AD" clId="Web-{234C0AC0-AAA7-425A-EAF9-D8C206EA20C1}" dt="2019-04-09T15:36:03.519" v="2" actId="1076"/>
          <ac:picMkLst>
            <pc:docMk/>
            <pc:sldMk cId="1315180051" sldId="262"/>
            <ac:picMk id="5" creationId="{CE4ACA45-7B30-40D7-BBE6-FCD6EFC62155}"/>
          </ac:picMkLst>
        </pc:picChg>
        <pc:picChg chg="add del mod">
          <ac:chgData name="Kelsey Doerksen" userId="S::kdoerkse@uwo.ca::9861ed37-7796-44bf-99fd-82c91c37a6e7" providerId="AD" clId="Web-{234C0AC0-AAA7-425A-EAF9-D8C206EA20C1}" dt="2019-04-09T15:36:46.238" v="5"/>
          <ac:picMkLst>
            <pc:docMk/>
            <pc:sldMk cId="1315180051" sldId="262"/>
            <ac:picMk id="11" creationId="{A3126A21-6CDE-4161-ABDB-BB6C897A5F3E}"/>
          </ac:picMkLst>
        </pc:picChg>
        <pc:picChg chg="add mod">
          <ac:chgData name="Kelsey Doerksen" userId="S::kdoerkse@uwo.ca::9861ed37-7796-44bf-99fd-82c91c37a6e7" providerId="AD" clId="Web-{234C0AC0-AAA7-425A-EAF9-D8C206EA20C1}" dt="2019-04-09T15:37:04.254" v="9" actId="1076"/>
          <ac:picMkLst>
            <pc:docMk/>
            <pc:sldMk cId="1315180051" sldId="262"/>
            <ac:picMk id="42" creationId="{0235218C-FFB7-415C-803E-2E949B1750C1}"/>
          </ac:picMkLst>
        </pc:picChg>
        <pc:picChg chg="add">
          <ac:chgData name="Kelsey Doerksen" userId="S::kdoerkse@uwo.ca::9861ed37-7796-44bf-99fd-82c91c37a6e7" providerId="AD" clId="Web-{234C0AC0-AAA7-425A-EAF9-D8C206EA20C1}" dt="2019-04-09T15:36:53.535" v="7"/>
          <ac:picMkLst>
            <pc:docMk/>
            <pc:sldMk cId="1315180051" sldId="262"/>
            <ac:picMk id="44" creationId="{6D96B4A6-DDEA-4694-820A-3A090D6EE36B}"/>
          </ac:picMkLst>
        </pc:picChg>
        <pc:picChg chg="add">
          <ac:chgData name="Kelsey Doerksen" userId="S::kdoerkse@uwo.ca::9861ed37-7796-44bf-99fd-82c91c37a6e7" providerId="AD" clId="Web-{234C0AC0-AAA7-425A-EAF9-D8C206EA20C1}" dt="2019-04-09T15:36:53.535" v="7"/>
          <ac:picMkLst>
            <pc:docMk/>
            <pc:sldMk cId="1315180051" sldId="262"/>
            <ac:picMk id="45" creationId="{B90AE2E1-7049-4E6F-B307-BE122DBEE315}"/>
          </ac:picMkLst>
        </pc:picChg>
        <pc:picChg chg="add">
          <ac:chgData name="Kelsey Doerksen" userId="S::kdoerkse@uwo.ca::9861ed37-7796-44bf-99fd-82c91c37a6e7" providerId="AD" clId="Web-{234C0AC0-AAA7-425A-EAF9-D8C206EA20C1}" dt="2019-04-09T15:36:53.535" v="7"/>
          <ac:picMkLst>
            <pc:docMk/>
            <pc:sldMk cId="1315180051" sldId="262"/>
            <ac:picMk id="47" creationId="{4059BB60-91D5-4C41-992C-2C835194A17F}"/>
          </ac:picMkLst>
        </pc:picChg>
      </pc:sldChg>
    </pc:docChg>
  </pc:docChgLst>
  <pc:docChgLst>
    <pc:chgData name="Kelsey Doerksen" userId="S::kdoerkse@uwo.ca::9861ed37-7796-44bf-99fd-82c91c37a6e7" providerId="AD" clId="Web-{797B6DF0-0FDC-2806-4E27-41F2315D4FE8}"/>
    <pc:docChg chg="modSld">
      <pc:chgData name="Kelsey Doerksen" userId="S::kdoerkse@uwo.ca::9861ed37-7796-44bf-99fd-82c91c37a6e7" providerId="AD" clId="Web-{797B6DF0-0FDC-2806-4E27-41F2315D4FE8}" dt="2019-04-03T02:54:33.146" v="1003" actId="20577"/>
      <pc:docMkLst>
        <pc:docMk/>
      </pc:docMkLst>
      <pc:sldChg chg="addSp delSp modSp">
        <pc:chgData name="Kelsey Doerksen" userId="S::kdoerkse@uwo.ca::9861ed37-7796-44bf-99fd-82c91c37a6e7" providerId="AD" clId="Web-{797B6DF0-0FDC-2806-4E27-41F2315D4FE8}" dt="2019-04-03T02:54:33.130" v="1002" actId="20577"/>
        <pc:sldMkLst>
          <pc:docMk/>
          <pc:sldMk cId="1315180051" sldId="262"/>
        </pc:sldMkLst>
        <pc:spChg chg="mod">
          <ac:chgData name="Kelsey Doerksen" userId="S::kdoerkse@uwo.ca::9861ed37-7796-44bf-99fd-82c91c37a6e7" providerId="AD" clId="Web-{797B6DF0-0FDC-2806-4E27-41F2315D4FE8}" dt="2019-04-03T02:26:41.798" v="156" actId="1076"/>
          <ac:spMkLst>
            <pc:docMk/>
            <pc:sldMk cId="1315180051" sldId="262"/>
            <ac:spMk id="9" creationId="{6BFF7FE5-4C8C-4053-8EBA-CB5CE02315AC}"/>
          </ac:spMkLst>
        </pc:spChg>
        <pc:spChg chg="mod">
          <ac:chgData name="Kelsey Doerksen" userId="S::kdoerkse@uwo.ca::9861ed37-7796-44bf-99fd-82c91c37a6e7" providerId="AD" clId="Web-{797B6DF0-0FDC-2806-4E27-41F2315D4FE8}" dt="2019-04-03T02:47:20.707" v="566" actId="1076"/>
          <ac:spMkLst>
            <pc:docMk/>
            <pc:sldMk cId="1315180051" sldId="262"/>
            <ac:spMk id="18" creationId="{00000000-0000-0000-0000-000000000000}"/>
          </ac:spMkLst>
        </pc:spChg>
        <pc:spChg chg="add mod">
          <ac:chgData name="Kelsey Doerksen" userId="S::kdoerkse@uwo.ca::9861ed37-7796-44bf-99fd-82c91c37a6e7" providerId="AD" clId="Web-{797B6DF0-0FDC-2806-4E27-41F2315D4FE8}" dt="2019-04-03T02:49:13.942" v="983" actId="1076"/>
          <ac:spMkLst>
            <pc:docMk/>
            <pc:sldMk cId="1315180051" sldId="262"/>
            <ac:spMk id="32" creationId="{A0270421-E286-451F-AEDF-879D7AE286EE}"/>
          </ac:spMkLst>
        </pc:spChg>
        <pc:spChg chg="add mod">
          <ac:chgData name="Kelsey Doerksen" userId="S::kdoerkse@uwo.ca::9861ed37-7796-44bf-99fd-82c91c37a6e7" providerId="AD" clId="Web-{797B6DF0-0FDC-2806-4E27-41F2315D4FE8}" dt="2019-04-03T02:43:48.144" v="532" actId="1076"/>
          <ac:spMkLst>
            <pc:docMk/>
            <pc:sldMk cId="1315180051" sldId="262"/>
            <ac:spMk id="35" creationId="{43198069-F8B1-450C-A749-8ADCE5B4C81F}"/>
          </ac:spMkLst>
        </pc:spChg>
        <pc:spChg chg="add mod">
          <ac:chgData name="Kelsey Doerksen" userId="S::kdoerkse@uwo.ca::9861ed37-7796-44bf-99fd-82c91c37a6e7" providerId="AD" clId="Web-{797B6DF0-0FDC-2806-4E27-41F2315D4FE8}" dt="2019-04-03T02:54:33.130" v="1002" actId="20577"/>
          <ac:spMkLst>
            <pc:docMk/>
            <pc:sldMk cId="1315180051" sldId="262"/>
            <ac:spMk id="36" creationId="{7FAB7B31-9C14-4E3D-9F17-ED7E8A67F72C}"/>
          </ac:spMkLst>
        </pc:spChg>
        <pc:spChg chg="add mod">
          <ac:chgData name="Kelsey Doerksen" userId="S::kdoerkse@uwo.ca::9861ed37-7796-44bf-99fd-82c91c37a6e7" providerId="AD" clId="Web-{797B6DF0-0FDC-2806-4E27-41F2315D4FE8}" dt="2019-04-03T02:49:10.707" v="982" actId="1076"/>
          <ac:spMkLst>
            <pc:docMk/>
            <pc:sldMk cId="1315180051" sldId="262"/>
            <ac:spMk id="37" creationId="{CEBCA507-74B6-4DB4-9027-59EEE80DDD07}"/>
          </ac:spMkLst>
        </pc:spChg>
        <pc:spChg chg="add del">
          <ac:chgData name="Kelsey Doerksen" userId="S::kdoerkse@uwo.ca::9861ed37-7796-44bf-99fd-82c91c37a6e7" providerId="AD" clId="Web-{797B6DF0-0FDC-2806-4E27-41F2315D4FE8}" dt="2019-04-03T02:54:06.911" v="987"/>
          <ac:spMkLst>
            <pc:docMk/>
            <pc:sldMk cId="1315180051" sldId="262"/>
            <ac:spMk id="38" creationId="{3A6D8536-23D4-4CE3-B57E-DD783E6FD941}"/>
          </ac:spMkLst>
        </pc:spChg>
        <pc:spChg chg="mod">
          <ac:chgData name="Kelsey Doerksen" userId="S::kdoerkse@uwo.ca::9861ed37-7796-44bf-99fd-82c91c37a6e7" providerId="AD" clId="Web-{797B6DF0-0FDC-2806-4E27-41F2315D4FE8}" dt="2019-04-03T02:43:45.910" v="531" actId="1076"/>
          <ac:spMkLst>
            <pc:docMk/>
            <pc:sldMk cId="1315180051" sldId="262"/>
            <ac:spMk id="74" creationId="{2ADC08E1-1ED2-4945-81A1-5F8087953C23}"/>
          </ac:spMkLst>
        </pc:spChg>
        <pc:spChg chg="mod">
          <ac:chgData name="Kelsey Doerksen" userId="S::kdoerkse@uwo.ca::9861ed37-7796-44bf-99fd-82c91c37a6e7" providerId="AD" clId="Web-{797B6DF0-0FDC-2806-4E27-41F2315D4FE8}" dt="2019-04-03T02:26:57.548" v="161" actId="14100"/>
          <ac:spMkLst>
            <pc:docMk/>
            <pc:sldMk cId="1315180051" sldId="262"/>
            <ac:spMk id="77" creationId="{B1925028-72A1-4DD2-88E4-FEAEAE63DEB9}"/>
          </ac:spMkLst>
        </pc:spChg>
        <pc:spChg chg="mod">
          <ac:chgData name="Kelsey Doerksen" userId="S::kdoerkse@uwo.ca::9861ed37-7796-44bf-99fd-82c91c37a6e7" providerId="AD" clId="Web-{797B6DF0-0FDC-2806-4E27-41F2315D4FE8}" dt="2019-04-03T02:26:51.080" v="159" actId="1076"/>
          <ac:spMkLst>
            <pc:docMk/>
            <pc:sldMk cId="1315180051" sldId="262"/>
            <ac:spMk id="79" creationId="{3DAABF47-57E7-4476-8CD4-103E5142263D}"/>
          </ac:spMkLst>
        </pc:spChg>
        <pc:spChg chg="mod">
          <ac:chgData name="Kelsey Doerksen" userId="S::kdoerkse@uwo.ca::9861ed37-7796-44bf-99fd-82c91c37a6e7" providerId="AD" clId="Web-{797B6DF0-0FDC-2806-4E27-41F2315D4FE8}" dt="2019-04-03T02:27:16.970" v="165" actId="14100"/>
          <ac:spMkLst>
            <pc:docMk/>
            <pc:sldMk cId="1315180051" sldId="262"/>
            <ac:spMk id="80" creationId="{1C9D94E5-9172-482A-B3A5-231F995B049B}"/>
          </ac:spMkLst>
        </pc:spChg>
        <pc:spChg chg="mod">
          <ac:chgData name="Kelsey Doerksen" userId="S::kdoerkse@uwo.ca::9861ed37-7796-44bf-99fd-82c91c37a6e7" providerId="AD" clId="Web-{797B6DF0-0FDC-2806-4E27-41F2315D4FE8}" dt="2019-04-03T02:44:12.754" v="533" actId="1076"/>
          <ac:spMkLst>
            <pc:docMk/>
            <pc:sldMk cId="1315180051" sldId="262"/>
            <ac:spMk id="82" creationId="{AACBF40B-9BF3-4169-B251-D2FFFFC4C5DC}"/>
          </ac:spMkLst>
        </pc:spChg>
        <pc:spChg chg="mod">
          <ac:chgData name="Kelsey Doerksen" userId="S::kdoerkse@uwo.ca::9861ed37-7796-44bf-99fd-82c91c37a6e7" providerId="AD" clId="Web-{797B6DF0-0FDC-2806-4E27-41F2315D4FE8}" dt="2019-04-03T02:27:38.705" v="169" actId="1076"/>
          <ac:spMkLst>
            <pc:docMk/>
            <pc:sldMk cId="1315180051" sldId="262"/>
            <ac:spMk id="83" creationId="{EB0C0697-44CD-41EF-9DBE-2D52DD9B42A9}"/>
          </ac:spMkLst>
        </pc:spChg>
        <pc:spChg chg="mod">
          <ac:chgData name="Kelsey Doerksen" userId="S::kdoerkse@uwo.ca::9861ed37-7796-44bf-99fd-82c91c37a6e7" providerId="AD" clId="Web-{797B6DF0-0FDC-2806-4E27-41F2315D4FE8}" dt="2019-04-03T02:27:35.095" v="168" actId="14100"/>
          <ac:spMkLst>
            <pc:docMk/>
            <pc:sldMk cId="1315180051" sldId="262"/>
            <ac:spMk id="86" creationId="{4B3DB6EF-E8E8-4D56-B1A3-7D5108F30E4A}"/>
          </ac:spMkLst>
        </pc:spChg>
        <pc:spChg chg="mod">
          <ac:chgData name="Kelsey Doerksen" userId="S::kdoerkse@uwo.ca::9861ed37-7796-44bf-99fd-82c91c37a6e7" providerId="AD" clId="Web-{797B6DF0-0FDC-2806-4E27-41F2315D4FE8}" dt="2019-04-03T02:27:46.658" v="171" actId="14100"/>
          <ac:spMkLst>
            <pc:docMk/>
            <pc:sldMk cId="1315180051" sldId="262"/>
            <ac:spMk id="116" creationId="{7CB82822-B83C-4C31-9928-7C060905B7F0}"/>
          </ac:spMkLst>
        </pc:spChg>
        <pc:picChg chg="add mod">
          <ac:chgData name="Kelsey Doerksen" userId="S::kdoerkse@uwo.ca::9861ed37-7796-44bf-99fd-82c91c37a6e7" providerId="AD" clId="Web-{797B6DF0-0FDC-2806-4E27-41F2315D4FE8}" dt="2019-04-03T02:51:03.614" v="985" actId="1076"/>
          <ac:picMkLst>
            <pc:docMk/>
            <pc:sldMk cId="1315180051" sldId="262"/>
            <ac:picMk id="4" creationId="{1AF967C8-5E68-47C1-ACFD-587843B2AE7B}"/>
          </ac:picMkLst>
        </pc:picChg>
        <pc:picChg chg="mod">
          <ac:chgData name="Kelsey Doerksen" userId="S::kdoerkse@uwo.ca::9861ed37-7796-44bf-99fd-82c91c37a6e7" providerId="AD" clId="Web-{797B6DF0-0FDC-2806-4E27-41F2315D4FE8}" dt="2019-04-03T02:26:45.783" v="157" actId="1076"/>
          <ac:picMkLst>
            <pc:docMk/>
            <pc:sldMk cId="1315180051" sldId="262"/>
            <ac:picMk id="14" creationId="{A828A16B-FAE9-407F-B98D-0C1D35AF379D}"/>
          </ac:picMkLst>
        </pc:picChg>
      </pc:sldChg>
    </pc:docChg>
  </pc:docChgLst>
  <pc:docChgLst>
    <pc:chgData name="Kelsey Doerksen" userId="S::kdoerkse@uwo.ca::9861ed37-7796-44bf-99fd-82c91c37a6e7" providerId="AD" clId="Web-{F988E0E8-4871-6881-2FC8-F21E491548B0}"/>
    <pc:docChg chg="modSld">
      <pc:chgData name="Kelsey Doerksen" userId="S::kdoerkse@uwo.ca::9861ed37-7796-44bf-99fd-82c91c37a6e7" providerId="AD" clId="Web-{F988E0E8-4871-6881-2FC8-F21E491548B0}" dt="2019-04-09T15:28:22.409" v="2"/>
      <pc:docMkLst>
        <pc:docMk/>
      </pc:docMkLst>
      <pc:sldChg chg="addSp delSp modSp">
        <pc:chgData name="Kelsey Doerksen" userId="S::kdoerkse@uwo.ca::9861ed37-7796-44bf-99fd-82c91c37a6e7" providerId="AD" clId="Web-{F988E0E8-4871-6881-2FC8-F21E491548B0}" dt="2019-04-09T15:28:22.409" v="2"/>
        <pc:sldMkLst>
          <pc:docMk/>
          <pc:sldMk cId="1315180051" sldId="262"/>
        </pc:sldMkLst>
        <pc:picChg chg="add del mod">
          <ac:chgData name="Kelsey Doerksen" userId="S::kdoerkse@uwo.ca::9861ed37-7796-44bf-99fd-82c91c37a6e7" providerId="AD" clId="Web-{F988E0E8-4871-6881-2FC8-F21E491548B0}" dt="2019-04-09T15:28:22.409" v="2"/>
          <ac:picMkLst>
            <pc:docMk/>
            <pc:sldMk cId="1315180051" sldId="262"/>
            <ac:picMk id="5" creationId="{BF9C85F6-382F-42AF-8431-8DA3B9883A43}"/>
          </ac:picMkLst>
        </pc:picChg>
        <pc:picChg chg="del">
          <ac:chgData name="Kelsey Doerksen" userId="S::kdoerkse@uwo.ca::9861ed37-7796-44bf-99fd-82c91c37a6e7" providerId="AD" clId="Web-{F988E0E8-4871-6881-2FC8-F21E491548B0}" dt="2019-04-09T15:27:53.596" v="0"/>
          <ac:picMkLst>
            <pc:docMk/>
            <pc:sldMk cId="1315180051" sldId="262"/>
            <ac:picMk id="14" creationId="{A828A16B-FAE9-407F-B98D-0C1D35AF379D}"/>
          </ac:picMkLst>
        </pc:picChg>
      </pc:sldChg>
    </pc:docChg>
  </pc:docChgLst>
  <pc:docChgLst>
    <pc:chgData clId="Web-{234C0AC0-AAA7-425A-EAF9-D8C206EA20C1}"/>
    <pc:docChg chg="modSld">
      <pc:chgData name="" userId="" providerId="" clId="Web-{234C0AC0-AAA7-425A-EAF9-D8C206EA20C1}" dt="2019-04-09T15:35:00.644" v="0"/>
      <pc:docMkLst>
        <pc:docMk/>
      </pc:docMkLst>
      <pc:sldChg chg="addSp modSp">
        <pc:chgData name="" userId="" providerId="" clId="Web-{234C0AC0-AAA7-425A-EAF9-D8C206EA20C1}" dt="2019-04-09T15:35:00.644" v="0"/>
        <pc:sldMkLst>
          <pc:docMk/>
          <pc:sldMk cId="1315180051" sldId="262"/>
        </pc:sldMkLst>
        <pc:picChg chg="add mod">
          <ac:chgData name="" userId="" providerId="" clId="Web-{234C0AC0-AAA7-425A-EAF9-D8C206EA20C1}" dt="2019-04-09T15:35:00.644" v="0"/>
          <ac:picMkLst>
            <pc:docMk/>
            <pc:sldMk cId="1315180051" sldId="262"/>
            <ac:picMk id="5" creationId="{CE4ACA45-7B30-40D7-BBE6-FCD6EFC621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AB4CD-D114-4DEE-A50F-5DF9DDCFD740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1143000"/>
            <a:ext cx="2524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268BF-4BE4-402A-BFCD-A0771253DA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484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https://www.shutterstock.com/video/clip-13416665-earth-orbiting-satellite-beautiful-sunrise-over-north</a:t>
            </a:r>
          </a:p>
          <a:p>
            <a:endParaRPr lang="en-CA"/>
          </a:p>
          <a:p>
            <a:r>
              <a:rPr lang="en-CA"/>
              <a:t>-need to acknowledge CSA, </a:t>
            </a:r>
            <a:r>
              <a:rPr lang="en-CA" err="1"/>
              <a:t>canadesnsys</a:t>
            </a:r>
            <a:r>
              <a:rPr lang="en-CA"/>
              <a:t>, AGI/STK</a:t>
            </a:r>
          </a:p>
          <a:p>
            <a:endParaRPr lang="en-CA"/>
          </a:p>
          <a:p>
            <a:r>
              <a:rPr lang="en-CA"/>
              <a:t>-show </a:t>
            </a:r>
            <a:r>
              <a:rPr lang="en-CA" err="1"/>
              <a:t>cubesat</a:t>
            </a:r>
            <a:r>
              <a:rPr lang="en-CA"/>
              <a:t> with one face hidden to see inside to point to subsystems</a:t>
            </a:r>
          </a:p>
          <a:p>
            <a:endParaRPr lang="en-CA"/>
          </a:p>
          <a:p>
            <a:r>
              <a:rPr lang="en-CA"/>
              <a:t>-would like the earth image to be faded/transparent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268BF-4BE4-402A-BFCD-A0771253DAA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42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047" y="12499976"/>
            <a:ext cx="27971195" cy="86251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6093" y="22801739"/>
            <a:ext cx="23035102" cy="10283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9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9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8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04B3-4F4E-41E9-BFB4-357E9C1FE651}" type="datetimeFigureOut">
              <a:rPr lang="en-CA" smtClean="0"/>
              <a:pPr/>
              <a:t>2019-04-09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53CB-40CA-4A93-AB4D-32D25BB167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04B3-4F4E-41E9-BFB4-357E9C1FE651}" type="datetimeFigureOut">
              <a:rPr lang="en-CA" smtClean="0"/>
              <a:pPr/>
              <a:t>2019-04-09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53CB-40CA-4A93-AB4D-32D25BB167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57784" y="1611403"/>
            <a:ext cx="7404140" cy="343330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364" y="1611403"/>
            <a:ext cx="21663965" cy="343330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04B3-4F4E-41E9-BFB4-357E9C1FE651}" type="datetimeFigureOut">
              <a:rPr lang="en-CA" smtClean="0"/>
              <a:pPr/>
              <a:t>2019-04-09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53CB-40CA-4A93-AB4D-32D25BB167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12499975"/>
            <a:ext cx="27970162" cy="8624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5538" y="22801263"/>
            <a:ext cx="23036212" cy="102838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FBB9-E778-420C-8DCD-DC31DDADC76A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5A77-2DC7-4C05-B5AB-B39951FF65A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FBB9-E778-420C-8DCD-DC31DDADC76A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5A77-2DC7-4C05-B5AB-B39951FF65A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738" y="25857200"/>
            <a:ext cx="27971750" cy="7991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738" y="17054513"/>
            <a:ext cx="27971750" cy="8802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FBB9-E778-420C-8DCD-DC31DDADC76A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5A77-2DC7-4C05-B5AB-B39951FF65A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4650" y="9388475"/>
            <a:ext cx="14732000" cy="2655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29050" y="9388475"/>
            <a:ext cx="14733588" cy="2655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FBB9-E778-420C-8DCD-DC31DDADC76A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5A77-2DC7-4C05-B5AB-B39951FF65A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650" y="9007475"/>
            <a:ext cx="14539913" cy="3752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4650" y="12760325"/>
            <a:ext cx="14539913" cy="2318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16375" y="9007475"/>
            <a:ext cx="14546263" cy="3752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16375" y="12760325"/>
            <a:ext cx="14546263" cy="2318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FBB9-E778-420C-8DCD-DC31DDADC76A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5A77-2DC7-4C05-B5AB-B39951FF65A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FBB9-E778-420C-8DCD-DC31DDADC76A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5A77-2DC7-4C05-B5AB-B39951FF65A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FBB9-E778-420C-8DCD-DC31DDADC76A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5A77-2DC7-4C05-B5AB-B39951FF65A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650" y="1601788"/>
            <a:ext cx="10826750" cy="6818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5100" y="1601788"/>
            <a:ext cx="18397538" cy="34342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4650" y="8420100"/>
            <a:ext cx="10826750" cy="27524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FBB9-E778-420C-8DCD-DC31DDADC76A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5A77-2DC7-4C05-B5AB-B39951FF65A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04B3-4F4E-41E9-BFB4-357E9C1FE651}" type="datetimeFigureOut">
              <a:rPr lang="en-CA" smtClean="0"/>
              <a:pPr/>
              <a:t>2019-04-09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53CB-40CA-4A93-AB4D-32D25BB167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013" y="28167013"/>
            <a:ext cx="19743737" cy="33258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0013" y="3595688"/>
            <a:ext cx="19743737" cy="24142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0013" y="31492825"/>
            <a:ext cx="19743737" cy="472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FBB9-E778-420C-8DCD-DC31DDADC76A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5A77-2DC7-4C05-B5AB-B39951FF65A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FBB9-E778-420C-8DCD-DC31DDADC76A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5A77-2DC7-4C05-B5AB-B39951FF65A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58538" y="1611313"/>
            <a:ext cx="7404100" cy="34332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4650" y="1611313"/>
            <a:ext cx="22061488" cy="34332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FBB9-E778-420C-8DCD-DC31DDADC76A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5A77-2DC7-4C05-B5AB-B39951FF65A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449" y="25856877"/>
            <a:ext cx="27971195" cy="7991786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9449" y="17054738"/>
            <a:ext cx="27971195" cy="8802139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986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972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958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944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930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3916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290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188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04B3-4F4E-41E9-BFB4-357E9C1FE651}" type="datetimeFigureOut">
              <a:rPr lang="en-CA" smtClean="0"/>
              <a:pPr/>
              <a:t>2019-04-09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53CB-40CA-4A93-AB4D-32D25BB167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365" y="9388954"/>
            <a:ext cx="14534052" cy="2655546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27872" y="9388954"/>
            <a:ext cx="14534052" cy="2655546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04B3-4F4E-41E9-BFB4-357E9C1FE651}" type="datetimeFigureOut">
              <a:rPr lang="en-CA" smtClean="0"/>
              <a:pPr/>
              <a:t>2019-04-09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53CB-40CA-4A93-AB4D-32D25BB167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364" y="9007062"/>
            <a:ext cx="14539767" cy="375371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9861" indent="0">
              <a:buNone/>
              <a:defRPr sz="9100" b="1"/>
            </a:lvl2pPr>
            <a:lvl3pPr marL="4179722" indent="0">
              <a:buNone/>
              <a:defRPr sz="8200" b="1"/>
            </a:lvl3pPr>
            <a:lvl4pPr marL="6269584" indent="0">
              <a:buNone/>
              <a:defRPr sz="7300" b="1"/>
            </a:lvl4pPr>
            <a:lvl5pPr marL="8359445" indent="0">
              <a:buNone/>
              <a:defRPr sz="7300" b="1"/>
            </a:lvl5pPr>
            <a:lvl6pPr marL="10449306" indent="0">
              <a:buNone/>
              <a:defRPr sz="7300" b="1"/>
            </a:lvl6pPr>
            <a:lvl7pPr marL="12539167" indent="0">
              <a:buNone/>
              <a:defRPr sz="7300" b="1"/>
            </a:lvl7pPr>
            <a:lvl8pPr marL="14629028" indent="0">
              <a:buNone/>
              <a:defRPr sz="7300" b="1"/>
            </a:lvl8pPr>
            <a:lvl9pPr marL="16718890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364" y="12760777"/>
            <a:ext cx="14539767" cy="231836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16447" y="9007062"/>
            <a:ext cx="14545478" cy="375371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9861" indent="0">
              <a:buNone/>
              <a:defRPr sz="9100" b="1"/>
            </a:lvl2pPr>
            <a:lvl3pPr marL="4179722" indent="0">
              <a:buNone/>
              <a:defRPr sz="8200" b="1"/>
            </a:lvl3pPr>
            <a:lvl4pPr marL="6269584" indent="0">
              <a:buNone/>
              <a:defRPr sz="7300" b="1"/>
            </a:lvl4pPr>
            <a:lvl5pPr marL="8359445" indent="0">
              <a:buNone/>
              <a:defRPr sz="7300" b="1"/>
            </a:lvl5pPr>
            <a:lvl6pPr marL="10449306" indent="0">
              <a:buNone/>
              <a:defRPr sz="7300" b="1"/>
            </a:lvl6pPr>
            <a:lvl7pPr marL="12539167" indent="0">
              <a:buNone/>
              <a:defRPr sz="7300" b="1"/>
            </a:lvl7pPr>
            <a:lvl8pPr marL="14629028" indent="0">
              <a:buNone/>
              <a:defRPr sz="7300" b="1"/>
            </a:lvl8pPr>
            <a:lvl9pPr marL="16718890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16447" y="12760777"/>
            <a:ext cx="14545478" cy="231836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04B3-4F4E-41E9-BFB4-357E9C1FE651}" type="datetimeFigureOut">
              <a:rPr lang="en-CA" smtClean="0"/>
              <a:pPr/>
              <a:t>2019-04-09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53CB-40CA-4A93-AB4D-32D25BB167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04B3-4F4E-41E9-BFB4-357E9C1FE651}" type="datetimeFigureOut">
              <a:rPr lang="en-CA" smtClean="0"/>
              <a:pPr/>
              <a:t>2019-04-09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53CB-40CA-4A93-AB4D-32D25BB167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04B3-4F4E-41E9-BFB4-357E9C1FE651}" type="datetimeFigureOut">
              <a:rPr lang="en-CA" smtClean="0"/>
              <a:pPr/>
              <a:t>2019-04-09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53CB-40CA-4A93-AB4D-32D25BB167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366" y="1602083"/>
            <a:ext cx="10826271" cy="68181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5836" y="1602086"/>
            <a:ext cx="18396088" cy="34342328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366" y="8420253"/>
            <a:ext cx="10826271" cy="27524161"/>
          </a:xfrm>
        </p:spPr>
        <p:txBody>
          <a:bodyPr/>
          <a:lstStyle>
            <a:lvl1pPr marL="0" indent="0">
              <a:buNone/>
              <a:defRPr sz="6400"/>
            </a:lvl1pPr>
            <a:lvl2pPr marL="2089861" indent="0">
              <a:buNone/>
              <a:defRPr sz="5500"/>
            </a:lvl2pPr>
            <a:lvl3pPr marL="4179722" indent="0">
              <a:buNone/>
              <a:defRPr sz="4600"/>
            </a:lvl3pPr>
            <a:lvl4pPr marL="6269584" indent="0">
              <a:buNone/>
              <a:defRPr sz="4100"/>
            </a:lvl4pPr>
            <a:lvl5pPr marL="8359445" indent="0">
              <a:buNone/>
              <a:defRPr sz="4100"/>
            </a:lvl5pPr>
            <a:lvl6pPr marL="10449306" indent="0">
              <a:buNone/>
              <a:defRPr sz="4100"/>
            </a:lvl6pPr>
            <a:lvl7pPr marL="12539167" indent="0">
              <a:buNone/>
              <a:defRPr sz="4100"/>
            </a:lvl7pPr>
            <a:lvl8pPr marL="14629028" indent="0">
              <a:buNone/>
              <a:defRPr sz="4100"/>
            </a:lvl8pPr>
            <a:lvl9pPr marL="16718890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04B3-4F4E-41E9-BFB4-357E9C1FE651}" type="datetimeFigureOut">
              <a:rPr lang="en-CA" smtClean="0"/>
              <a:pPr/>
              <a:t>2019-04-09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53CB-40CA-4A93-AB4D-32D25BB167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059" y="28166854"/>
            <a:ext cx="19744373" cy="332525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0059" y="3595372"/>
            <a:ext cx="19744373" cy="24143018"/>
          </a:xfrm>
        </p:spPr>
        <p:txBody>
          <a:bodyPr/>
          <a:lstStyle>
            <a:lvl1pPr marL="0" indent="0">
              <a:buNone/>
              <a:defRPr sz="14600"/>
            </a:lvl1pPr>
            <a:lvl2pPr marL="2089861" indent="0">
              <a:buNone/>
              <a:defRPr sz="12800"/>
            </a:lvl2pPr>
            <a:lvl3pPr marL="4179722" indent="0">
              <a:buNone/>
              <a:defRPr sz="11000"/>
            </a:lvl3pPr>
            <a:lvl4pPr marL="6269584" indent="0">
              <a:buNone/>
              <a:defRPr sz="9100"/>
            </a:lvl4pPr>
            <a:lvl5pPr marL="8359445" indent="0">
              <a:buNone/>
              <a:defRPr sz="9100"/>
            </a:lvl5pPr>
            <a:lvl6pPr marL="10449306" indent="0">
              <a:buNone/>
              <a:defRPr sz="9100"/>
            </a:lvl6pPr>
            <a:lvl7pPr marL="12539167" indent="0">
              <a:buNone/>
              <a:defRPr sz="9100"/>
            </a:lvl7pPr>
            <a:lvl8pPr marL="14629028" indent="0">
              <a:buNone/>
              <a:defRPr sz="9100"/>
            </a:lvl8pPr>
            <a:lvl9pPr marL="16718890" indent="0">
              <a:buNone/>
              <a:defRPr sz="91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0059" y="31492111"/>
            <a:ext cx="19744373" cy="4722416"/>
          </a:xfrm>
        </p:spPr>
        <p:txBody>
          <a:bodyPr/>
          <a:lstStyle>
            <a:lvl1pPr marL="0" indent="0">
              <a:buNone/>
              <a:defRPr sz="6400"/>
            </a:lvl1pPr>
            <a:lvl2pPr marL="2089861" indent="0">
              <a:buNone/>
              <a:defRPr sz="5500"/>
            </a:lvl2pPr>
            <a:lvl3pPr marL="4179722" indent="0">
              <a:buNone/>
              <a:defRPr sz="4600"/>
            </a:lvl3pPr>
            <a:lvl4pPr marL="6269584" indent="0">
              <a:buNone/>
              <a:defRPr sz="4100"/>
            </a:lvl4pPr>
            <a:lvl5pPr marL="8359445" indent="0">
              <a:buNone/>
              <a:defRPr sz="4100"/>
            </a:lvl5pPr>
            <a:lvl6pPr marL="10449306" indent="0">
              <a:buNone/>
              <a:defRPr sz="4100"/>
            </a:lvl6pPr>
            <a:lvl7pPr marL="12539167" indent="0">
              <a:buNone/>
              <a:defRPr sz="4100"/>
            </a:lvl7pPr>
            <a:lvl8pPr marL="14629028" indent="0">
              <a:buNone/>
              <a:defRPr sz="4100"/>
            </a:lvl8pPr>
            <a:lvl9pPr marL="16718890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04B3-4F4E-41E9-BFB4-357E9C1FE651}" type="datetimeFigureOut">
              <a:rPr lang="en-CA" smtClean="0"/>
              <a:pPr/>
              <a:t>2019-04-09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53CB-40CA-4A93-AB4D-32D25BB167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3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365" y="1611400"/>
            <a:ext cx="29616559" cy="6706394"/>
          </a:xfrm>
          <a:prstGeom prst="rect">
            <a:avLst/>
          </a:prstGeom>
        </p:spPr>
        <p:txBody>
          <a:bodyPr vert="horz" lIns="417972" tIns="208986" rIns="417972" bIns="20898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365" y="9388954"/>
            <a:ext cx="29616559" cy="26555460"/>
          </a:xfrm>
          <a:prstGeom prst="rect">
            <a:avLst/>
          </a:prstGeom>
        </p:spPr>
        <p:txBody>
          <a:bodyPr vert="horz" lIns="417972" tIns="208986" rIns="417972" bIns="20898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365" y="37295004"/>
            <a:ext cx="7678367" cy="2142320"/>
          </a:xfrm>
          <a:prstGeom prst="rect">
            <a:avLst/>
          </a:prstGeom>
        </p:spPr>
        <p:txBody>
          <a:bodyPr vert="horz" lIns="417972" tIns="208986" rIns="417972" bIns="208986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804B3-4F4E-41E9-BFB4-357E9C1FE651}" type="datetimeFigureOut">
              <a:rPr lang="en-CA" smtClean="0"/>
              <a:pPr/>
              <a:t>2019-04-09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3324" y="37295004"/>
            <a:ext cx="10420641" cy="2142320"/>
          </a:xfrm>
          <a:prstGeom prst="rect">
            <a:avLst/>
          </a:prstGeom>
        </p:spPr>
        <p:txBody>
          <a:bodyPr vert="horz" lIns="417972" tIns="208986" rIns="417972" bIns="208986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83557" y="37295004"/>
            <a:ext cx="7678367" cy="2142320"/>
          </a:xfrm>
          <a:prstGeom prst="rect">
            <a:avLst/>
          </a:prstGeom>
        </p:spPr>
        <p:txBody>
          <a:bodyPr vert="horz" lIns="417972" tIns="208986" rIns="417972" bIns="208986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C53CB-40CA-4A93-AB4D-32D25BB16735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9722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396" indent="-1567396" algn="l" defTabSz="4179722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24" indent="-1306163" algn="l" defTabSz="4179722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653" indent="-1044931" algn="l" defTabSz="417972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4514" indent="-1044931" algn="l" defTabSz="4179722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375" indent="-1044931" algn="l" defTabSz="4179722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237" indent="-1044931" algn="l" defTabSz="417972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4098" indent="-1044931" algn="l" defTabSz="417972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3959" indent="-1044931" algn="l" defTabSz="417972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3820" indent="-1044931" algn="l" defTabSz="417972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97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861" algn="l" defTabSz="41797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722" algn="l" defTabSz="41797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9584" algn="l" defTabSz="41797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445" algn="l" defTabSz="41797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9306" algn="l" defTabSz="41797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9167" algn="l" defTabSz="41797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9028" algn="l" defTabSz="41797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8890" algn="l" defTabSz="41797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3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4650" y="1611313"/>
            <a:ext cx="29617988" cy="6707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650" y="9388475"/>
            <a:ext cx="29617988" cy="2655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4650" y="37295138"/>
            <a:ext cx="7678738" cy="2141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AFBB9-E778-420C-8DCD-DC31DDADC76A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2675" y="37295138"/>
            <a:ext cx="10421938" cy="2141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83900" y="37295138"/>
            <a:ext cx="7678738" cy="2141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F5A77-2DC7-4C05-B5AB-B39951FF65A7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-5827"/>
            <a:ext cx="32907288" cy="40238363"/>
          </a:xfrm>
          <a:prstGeom prst="rect">
            <a:avLst/>
          </a:prstGeom>
          <a:solidFill>
            <a:srgbClr val="4F2683"/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358" y="7592026"/>
            <a:ext cx="32702470" cy="32595243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CPSX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220858" y="4731733"/>
            <a:ext cx="4858522" cy="220980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353452" y="388989"/>
            <a:ext cx="26498941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CA" sz="960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estern University – Nunavut Arctic College CubeSat Mission – Overview</a:t>
            </a:r>
          </a:p>
        </p:txBody>
      </p:sp>
      <p:pic>
        <p:nvPicPr>
          <p:cNvPr id="21" name="Picture 20" descr="Wester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680301" y="358593"/>
            <a:ext cx="2700077" cy="307438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564212" y="3557341"/>
            <a:ext cx="285151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80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J. Sabarinathan</a:t>
            </a:r>
            <a:r>
              <a:rPr lang="en-CA" sz="3800" baseline="3000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  <a:r>
              <a:rPr lang="en-CA" sz="380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, M. Cross</a:t>
            </a:r>
            <a:r>
              <a:rPr lang="en-CA" sz="3800" baseline="3000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  <a:r>
              <a:rPr lang="en-CA" sz="380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, M. Bourassa</a:t>
            </a:r>
            <a:r>
              <a:rPr lang="en-CA" sz="3800" baseline="3000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12</a:t>
            </a:r>
            <a:r>
              <a:rPr lang="en-CA" sz="380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, K. Doerksen</a:t>
            </a:r>
            <a:r>
              <a:rPr lang="en-CA" sz="3800" baseline="3000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  <a:r>
              <a:rPr lang="en-CA" sz="380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, N. Mitchell</a:t>
            </a:r>
            <a:r>
              <a:rPr lang="en-CA" sz="3800" baseline="3000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  <a:r>
              <a:rPr lang="en-CA" sz="380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, A. Pascual</a:t>
            </a:r>
            <a:r>
              <a:rPr lang="en-CA" sz="3800" baseline="3000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  <a:r>
              <a:rPr lang="en-CA" sz="380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, B. Southwell</a:t>
            </a:r>
            <a:r>
              <a:rPr lang="en-CA" sz="3800" baseline="3000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  <a:r>
              <a:rPr lang="en-CA" sz="380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 and the Western University CubeSat Team</a:t>
            </a:r>
            <a:r>
              <a:rPr lang="en-CA" sz="360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. </a:t>
            </a:r>
          </a:p>
          <a:p>
            <a:r>
              <a:rPr lang="en-CA" sz="2800" baseline="3000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1 </a:t>
            </a:r>
            <a:r>
              <a:rPr lang="en-CA" sz="280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Dept. of Electrical and Computer Engineering, University of Western Ontario, London, ON.</a:t>
            </a:r>
          </a:p>
          <a:p>
            <a:r>
              <a:rPr lang="en-CA" sz="2800" baseline="3000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2 </a:t>
            </a:r>
            <a:r>
              <a:rPr lang="en-CA" sz="2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Dept. of Earth Sciences, University of Western Ontario, London, ON.</a:t>
            </a:r>
          </a:p>
          <a:p>
            <a:r>
              <a:rPr lang="en-CA" sz="2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Email: jsabarin@uwo.ca – Facebook: @</a:t>
            </a:r>
            <a:r>
              <a:rPr lang="en-CA" sz="2800" err="1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uwocubesat</a:t>
            </a:r>
            <a:endParaRPr lang="en-CA" sz="280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746050" y="6283067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Good CPSX Swoosh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60" y="2070952"/>
            <a:ext cx="10657184" cy="5374821"/>
          </a:xfrm>
          <a:prstGeom prst="rect">
            <a:avLst/>
          </a:prstGeom>
        </p:spPr>
      </p:pic>
      <p:pic>
        <p:nvPicPr>
          <p:cNvPr id="1026" name="Picture 2" descr="Image result for closeup of earth from orbit">
            <a:extLst>
              <a:ext uri="{FF2B5EF4-FFF2-40B4-BE49-F238E27FC236}">
                <a16:creationId xmlns:a16="http://schemas.microsoft.com/office/drawing/2014/main" id="{B177FA99-959A-4101-89DF-FF9A385B87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53"/>
          <a:stretch/>
        </p:blipFill>
        <p:spPr bwMode="auto">
          <a:xfrm rot="16200000">
            <a:off x="10762547" y="18097147"/>
            <a:ext cx="32616279" cy="11601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2E9F9D9-B148-4AF6-9704-0017272402F5}"/>
              </a:ext>
            </a:extLst>
          </p:cNvPr>
          <p:cNvCxnSpPr>
            <a:cxnSpLocks/>
          </p:cNvCxnSpPr>
          <p:nvPr/>
        </p:nvCxnSpPr>
        <p:spPr>
          <a:xfrm>
            <a:off x="0" y="7589789"/>
            <a:ext cx="3290728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static.thenounproject.com/png/1245739-200.png">
            <a:extLst>
              <a:ext uri="{FF2B5EF4-FFF2-40B4-BE49-F238E27FC236}">
                <a16:creationId xmlns:a16="http://schemas.microsoft.com/office/drawing/2014/main" id="{702BF35D-C513-4FD9-9627-7A80DEFB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358358" y="15442496"/>
            <a:ext cx="1392397" cy="139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D190152-189D-4D97-9C15-3A33F823DF42}"/>
              </a:ext>
            </a:extLst>
          </p:cNvPr>
          <p:cNvSpPr/>
          <p:nvPr/>
        </p:nvSpPr>
        <p:spPr>
          <a:xfrm>
            <a:off x="10168257" y="8031308"/>
            <a:ext cx="10869330" cy="108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72000" bIns="72000">
            <a:spAutoFit/>
          </a:bodyPr>
          <a:lstStyle/>
          <a:p>
            <a:pPr algn="ctr"/>
            <a:r>
              <a:rPr lang="en-CA" sz="5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CANADIAN CUBESAT PROJECT</a:t>
            </a:r>
          </a:p>
        </p:txBody>
      </p:sp>
      <p:sp>
        <p:nvSpPr>
          <p:cNvPr id="15" name="AutoShape 8" descr="data:image/jpg;base64,%20/9j/4AAQSkZJRgABAQEAYABgAAD/2wBDAAUDBAQEAwUEBAQFBQUGBwwIBwcHBw8LCwkMEQ8SEhEPERETFhwXExQaFRERGCEYGh0dHx8fExciJCIeJBweHx7/2wBDAQUFBQcGBw4ICA4eFBEUHh4eHh4eHh4eHh4eHh4eHh4eHh4eHh4eHh4eHh4eHh4eHh4eHh4eHh4eHh4eHh4eHh7/wAARCACeAV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DwKKbN/qn/wB00AZNxrbpMyQ6fNKg/j8xVz+BNRnXpgOdKm/7/J/jXIavqzaJp1xfXl1AQJPl86XYqg8AbsYB/TOKxD470210L7TNfJ5qoWKXDqGz1w2OOK2dNJswVVtJvS56N/wkkmcf2XN/3+T/ABqRdembGNLl5/6apXluleJrXVm22N0pE8r7gZg4Xpjaf7uCCMetaunS31qhnuLq32LMPMCXO0Mmcbdx6fMR+HFEqajBS76hGq5TcV0O/wD7cm/6Bkn/AH9Wj+25f+gdJ/39WsKCa5e/dGkjcNCjIVkBCcHOV75PIPoKo/aLsaTbTNKjMsqLIou+ZuDnD44BbBA9BWLnFX0fX8DflkdX/bcv/QPk/wC/q0v9tyf9A+T/AL+rXMtNcf2q0P2iMnylYYl4T5TkFMcknkH0FU0vrkaNDOrRSFZFVl+1n978vUOBxk/NjHQUOcez6/gLlk+p2X9tSf8AQPk/7+LR/bb/APPi/wD38WuRjuboa00BuYWzArBxOcL8h48vGDlvmznoKorqNydIim8yNiJVVkF42ZTtPIfGRk4bAHQU3OPYSUu53v8Abbf8+T/9/Fo/tps/8ebf9/BXHC7n/tPyftMbN5SncJjhRsPGzGOW5znoKorqE/8AY0UrSBgJlVkF426X5Tkh8ZGT82MdBQ5RV9O/4AlLTU78a03/AD5v/wB/BSjWm/583/7+CuKS+uDqpgNxGzeSreZ5xwBsPGzGOW+bOc4qhJqEp0pZvMUp9oC+V9ucF/lxkSAZALfNjGMCm5RV9O/4AlJ9T0T+2m/582/7+Cj+2m/582/7+CuH+13A1pYvtUZYwg+YZzgfIePLxtyW+bdnOBVOLUpv7EE0jKQJgDGL6T5vl6iTbu5Pz4xjHtQ5RV9O/wCAld9T0Uay3/Po/wD38FH9sn/n0b/vsVw0d5MdfWL7VGT5Abf9obGNh48vG0kn5t2c4FZ8eoTHRDOJkZRcgGMX8pLfLyRJt3DLfNtxjA60nKK6dwSk+p6T/bJ/59W/77FH9sH/AJ9H/wC+xXCi7uP7Zhi+1RljCGMvnttxsPGzG0kt82c5wKrre3I0mSSTaMTAeSL2XJG3rv27uT82MYwKHKK6dwSk+p6F/bJ/59G/77FH9stni0b/AL+CuGS4uP7ZhU3MTAwrmTz3wfkOVCY2kk/NnOcVRF9cnSbiRih2zgGAXs2fu8nft3DJw2MYxQ5RV9ASb6no/wDbB/59G/7+Cj+2G/59G/7+CuGW6uP7Xtk+0xsfJBabz2wfkPGzG0kn5t2c4FRQ30v9kXE29GHnBfK+2SE529d+3cMn5sYxihyiunfqNKT6nfHWWH/Lo3/fwUg1ps/8ebf9/BXILNcDVbWJrmJsxKWlEzfN8hyoTG05PzZznAqIXUpsLiU7cLMB5X2uQEfL137dwyfmxjGKTnFdO/4AlJ9TsTryiURG1IkKlgvmDJAxk/qKI9eEgylqWHtIK5SaNjeW/mCKRyqt5/mH5gF6BcY681paXbyW9sUkLFi5bnrz+NbQjCcW+zsZTlOMkujOgl1YrDBLHbM/mqWxvAxzVeHXmmTfHZllyRkSjscHtXP+I0uJdLsEt1lYlGDBOhG/oeazvKPkz50chmI8uPccD5cH58ZHPPSn7Ncqdr3uS6z53Ha1tzszrUg/5cT/AN/RQNakP/Li3/f0VxUkOprptulvfRWRDOJPMAXJJ4wOfyqfR/tKXv8ApU5uHEW1pUxsJz0+oHtTVJXa7C9u7Luzrm1t1HNi3/f0Un9vNnBsX/7+iuY8RQzXUKCGMyKAdwVQSfbmuZ1Czuls1hWKMXkcqtkoF+T0J9+B0q1h4tJoiWKcZNM9StNajmnWGSF4i52qSwIz6Vq1wXh21uLeCzW4AU/aUKptxtG8ce9d7XPUioysjqpycopsKKKKgsKKKKACiiigAplx/qJP90/yp9MmXdE6+qkUAfPPxRa7n8HaiArPtu1OH5IXPUfiBXhOsLbNpdwl42yIoQSTivqTxr4V07xFoN7pbQTuksoMixsUYsDnOfSuLufg9p+raAi3xMkzR/MkBO0sPTJ619Pg85p4ahPDyp3vr+HU+WxuSVMVXp4iNS3L/nfQ4b4KahHY+G4LubTbq6MjeWEtk3EYAwSMjivYrTTdE1DSPs19ZXr2sjLIY3j5DK2QDyQeRXM2ng3w54d0GCwv5WSAXhAQS5eMbcBCRjkAZNdZpS26aRafZbmRbZkURt5nb5uQSen6149KSqys9rHsV+ajHmjvc6mOOwhkWbz2hSVEzE7gAgLgEg85AOKjhtbOSGO3iv5i8RBikSYb0CqVAHtgn861NIijks0d1WQ7QNzAEngd6szwwrCzLEgIHBA6VzyhTu9DqjObSdzBn0+GO6Nws1wA6BXi3/IxUbQxHrgkVVGnxx2ixrf3sZjIKT+d86KF24BxjG3IrT1DOzK9s1HqGjx3Hga9vZLt/MksJZBggIoKE4/xocKa3Q4ym+pytzrXhuHUZIk12HJiXfD9rXyThdob/e28daxV1iyVVT+3IkEci+VcjUkMgUDaFHooXI79fxr4QU5bU8uRx8wxnZzQwhNvpu64YAH5Tsz5nPep5ofyIfJP+dn3k3iPRBrItoNVieLaDMn2xRCDt2huvLYyOv60y61zSYbJFTXJXkST91MNQTzQANoAIzhdvHPavhMRwfaNR/0g52ncuz7nPUVGy2/2LTx9sbbvO1tp+fnpT56f8iF7Op/Ofeq67oS3Dzf2tGq+UP8ARzfx+U5C7c7d33sHGaz7fxHZtDGkmsCBldSk41WNpVXGzbuB4G3IxXxAY7b7fqH+kEsYzuXZ9z3qB4bX+zbL/S2A8w7X2H5znpTUoa3ggdOenvs+85PEXh9dUiiOuQeUYyfK+3p5O4LtyVzy23IzVX/hI9FOnylfEDmaOfaki6qnnEAbMBs8LtOMHt+dfDUkcY1S92zHf5R3pt+6PWqhEP8AZdupuWCCU7X2H5j6VPNT/kQOnP8AnZ99L4l8PLqscf8AbkAj8oN5X9oJ5IbbtBK5+9tyM1Vm8UeHo9Od4/EcrSJMFEv9oqJsAbMK2fuhSR9M9+a+GtsR1a5ZpjvMR3Js4UY61VlS2/sWJVuWZRMcN5eNx9KfPT/kQ/Zz/nP0IS803yU1BdSP2FYxx9q/0c4XYHPbOOM5rBm8XaO+mMYdemN00/lpKdRUSrgbB82R8uDj8fxr5Lh8Ra1/wjTaGJpfsHlcxZ+UDP8AjXE/uv7NmzcHb5v38dPanemt4XJcKktp2PvCHxJpEmswRR6tAIoYx5yG/XyC23aCq7uWxkZ//XQniPRP7PkkXxDJ57SkRyjVFMpwu0ANnhcZGP618MbYxqlr+8IbyxhMcH3qt+7/ALPu/wB8ceZy/wDd56U3Om/sIFSqL7bPu6516zkltra21m3tiqKZY/tyGNQAVztzy23gH39qXT/ENm0dxeza+6oGUREaiPPfA29ewA46etfDC7ft9iPN52DC9m96jQj7BqB85vvjLf3eegqva07W9mv63IeHne/tH/Wx+kdiun3nk31neNPAgAVIrjfDuC7ckDgttOM1YttOTZIgvb/zJHDGfzz5igDAUHsMZGK8G/ZNvpI/h00CsSBcu7cngYX8K9l0zxRob3At/t6GYjIQKxP5Yp+wi1flE6zTtzf0jopNNjae3dJ5VjgA2w7iUyBgNj1xxmrm9NwUuoY9ieTRA8csKSRsGRgCpHcU6/u7RtFkshbSPdshVFEZ+/2fd0AB5zmplaGyLj73U5T4n+ILvw54Rgv7OFJ5lglZUYEhipz27V81y/tDeMJLS0njTRzJM2Lhfs0oW0+YjBO75iRzx9K+t7zT7W+0+xW8hjmCo4+Zcg5bnivK7n+yV8H6lqyeEtFM0Go/Zlh+xDa4DAZI7nnrTvHkWtnqRaaqSdrrQ8Yufjr4mvLy6tJodMmt4k3QFbWX/SznAwN2VBGT36VXt/jt4ptNOgNrBpweWX9+otZNtuM4HO7ByBntjFfRF3peiQeONM0ZfDmmCG4smnMv2UbkZeAA3QD2qLxzZ6T4c0ea5sPDmlyFQhZWtxg5cDkDr1pq7TSm7eiE7KSk4K/q/wDI8h8K/G3xNd+N4bG4a2+xsyxRYs3BudzqM43fKSMnPOK+jtLFpqduL1oCWY4y4IIxXCm4sINft7a18O6UkhszcK5g+YEHAwe3Has3wH4y8V33xH1nRrjR0j0q2RTbSxo2yQ5/hPQjk9PSrgmm4p6kTkmlJrT+u57En+uth6Tx/wDoQrqa5ONv9Its/wDPeP8A9CFdZXLU+I66fwhRRRWZoFFFFABRRRQAUjkBSTS1ma9NBEsRuseTyTkZ5yAP1agDlrG60+SS4XcjiWYuNxBDH2/Sn3N9axQeUtuj25Q42428HkdMDvUOsrHfaQz+H9MtLosZopOERo8Ky71z6OBXJaZ4v0G38HWT6zqdrBeSo6I0sg5CsQSRkV1RqqTvI5nTcY2izqbiTQIoIVvYrSETDzVieMHJx1xjr71NayaJJbotitq8Rbb+7UBVOM9P+BZ/GufvI77XtJsdR8Lz2sxAKCWVyqbMcDjr1PrWpZaPe2emRJFbxGb5ZJt0hb5wuMKT2wFFawUebsc85Tte1ze8MyGSwky2QszoOMYAOMVoXRAt3JIAxyao+HJGksGLBhiVlAPoOPyqxrDmPS7lwcERkg/hWM1+8t5m0HammZrTW93GTbzxTBWKsY3DYPocVnubC6+1aH9uDMYz59ok+CFbuVzxnNY/m6hofgCa+0u0E9+H3vHcnbyWwS3OScc8nmuFi1LVbLxBea5aWcJ1GS3RpJpH+R5GC7omUn5Mcgcg/KOTmvWoZd7bms9tFtvpv5Hj4jN/q/JzR1dm99tdu70MjUP2d/CL6vcxxpdpDKu7O44xn7p5/Ws+f4AeCYkiWSS6DRybI1w3BJ474r6F0WSe80WzubyFIbiaFXkjVshWI5ANTG2R+wIz9a4m1F2cVp6Hoxi5x5oyevr/AJnzknwD8FNcyx/aLxJGBEuUJB9RnPP4VIP2ePCP2VZPNuTHEx2DYcgZ6gZr6J+yruyVGR3xUN9Z77OdVYoxjYBvTjrSc49I/gv8ilTl1k/vf+Z89v8AATwaJpWVrp2aPdKwVvmUnHrz06UW/wAAfBdxCioLoKj4RGU5B49+OvevWPh3o9xpthY2l5J5s6RSFmyD1c45znpXai3APSkpq2sLf16ByN7Tuvn/AJnzp/woHwn/AGy1tumLyQl3fnJGcc80j/s7eGFjMbR3DRISygYwPcDdmvob+z4ftP2jy/3gXbu9qf8AZ1pucdLRX3CVOWt5P72fNZ+A3h83byR2eoZb5GkKY3Dp65q0P2dfDTxJEY7gR53YOMAnv97Ne7W+s6PPZXF9HdZt7bd5r+WwC7evUU9tW0gaZJqRugbWNFdpApPDYxx3zkVUqkWtIr7iY05Leb+88mtvgf4ci0iXT2eZxIgXeRhlwc//AFqxP+Gf/AuDaNDcByxOwB/m5xn73419BWRtryJZbZ/MRgGBwQCD0qGwvNNvZXFpPHKyOYnKg8MO2aUZ2eq/Bf5FSptrR/i/8zwmb9nnwXDcxs5uiyqdrqGIHtwarXHwB8A2tuzSm9aFm+ZVRySe3Gcn8K+ipIY1YAsAW6AnrQLdT6HBpqousV9y/wAiXRetpP73/mfNlv8AAvwDdXMQin1FZM7UYxFcfmaup+zp4LZXiW4vysrAsuxhnmvoRrdeDt57U6OPBolVj0ivuX+QQoSXxSf3v/M4Xwj8O9F8FeGLjTtHWRj5bku7Ekkj07dBXIaGNLtbiGGRrb7QrYLOB5mc8c9fSvZjMr3z2bKCfL3HFctcaXocTXdw01yRYECY/Zh5gbAxtO3kY9K8vMcC8ZGMXPls7no4HFxw0pNQ5r6f1c3vC3mCxMbsxC42A5OF5x29PrWuKzbTULOOez02Pzd8tv5kRKcbBjqegPtWpj2rtk03ocsYtIjeZUtLeNshk3Bgf94kVzKyWaaZcW4RPmuS5G3o2c56cc96n+JVrd3Hhe6trFis8lqXU7tuDkjr26V8oL8P/idNYKE06+EkErC4cX5Jn+bI/iwMDj8aqmmo3irkVWnO0pW0PrO8EZ1u3mCkuICu7b29zVTxDdWNvaefeWQuQxCAbAwHUgkHjtXLfDTTtZ0nSrCLWIJLTEL5jkmMgjLOSq7yeeD71xfxr0fxlqNvMfDa3UnlzOGW3n8o4O3BLZHv+WK2UO62W36GMp9E93v28zubDV01LUXinxM5hKhpLVNuzPKkgnuRx7UzRfG2l28kjTxDzOB8gRSAB93GfrXz4/hH4hvc3E1ppPiRzJGBHA+sqyxHIyeDlu/X1rNh+H3xAW1KR+F7Tzxc73aeVJZJFIA2fM2AAQTnrk1LqOTf7r9Bqmopfvv1/U+1bG4hnuLR4nV1M8fQg45FdrXgP7PPhLWvCukt/bMMVrJe6ilwtpGxPkAkDafy7Z4xXv1cNTc9GntoFFFFZlhRRRQAUUUUAFZPiGG0mNut8kbQZbO84G7gj+Va1RzxRyxlJFDAgjkdKAOC8SINMsJ7rwzJp0E7h3uvMO8yIEY4UZ+8WI/OvHbj4V6Vr2kaXcapeXVjcLHI3l7cFUZztyMHn3/SvUdQuLHQ4Jp0tZbhoSUWIruDAHGenX9K5+48TTXOnW15DZ7Zd5idJrhYiCCG6nHJ9BxXTTjCEuWo9bbdTmnOpKPNSXW1+nobnhfQYdA8NaTpOlPPPa28cnz5JJLc8+n9KvzW180assNyCq4O2TYRx6d+fxrhPjfqms6D8OEu9I1a8tbt3Ur5S/MOBuyew59+grufBVxqU/hzSLnVmP2ia0TdgklmKj5m7ZPX8a2p2hNuJjUTnBKWh0mhQ+RYCPaoO4k49ff3qTVwzabcKoJJQgAdTWZp2qTSeb5MCuiSFThsEEH3/CpLvULkQnzLcKg+8d4/xrOUJc92XGceTTY57TvDNnqfgptH1GCWGOaTdIFJV+GypyRk9uorkrbwW1x4w1HQ7iwu49Oa1SN9SBP76NdhVRkbQ2VAJ5+6eBmvVbWbzYEkAwHAIqXd1zXoUcwrUuaz3/B6a/gebWyrD1eTmXw2+a7fiZtnb2GgaLbWUZdbW1iCKWyxCgdTUHhrU7K7aa2jmU3COzGIKQVXtn8Me9cn4l8VWT6Nei38x1stR+zzgJtyRye/PX9Kf4BuYrrxNM0ayK0auGLRle/T37V5tXE2qRp2cnK932tr+J6dLDNwlO/KoJWXe+n4HoRX3pk6ZhdQCSVIx+FYq6zdNE8m2EARFh+7fqH24/wFbqP8oz1wM8VvKEobmVOrGqvdMnStNW3nin2SLsiKDeeepPIzWq3WhmG38Ky4td0+ZiscgMgUnYWAbAGc4647ZofNPUIqFJcpqA8VFPIsSjcuQzBT+NVotSt2gjlkdVZxnah3469x9DXI/FTX7rQ/Dt1qdmkTSG2ke3k3MCnyj5sdAev4YqJJx1NITjJ6ali00jR7O0v9J/tXKXJlEu7hlLZB744zTl0zRz4cl8PyaupgeNIkb+4q49Tivhy/17XbzVbi6utUvZJZmMjSeaQCSecYqSS+1Nold9VuzgcAzt+nNZe1drfI1VFXv8z720efT9LgaA38ckaAKnz5wBVDQrHT9MuTLb6pbskk7TSc43A9B1618JDUtS6DUr3/AL/t/jViG61No9yapdjnBHnN/j70Oq73F7BcvKfe15qOk3GoWoGohJYn4VeQ+ccZrSkuY48CQkc4HfNfnnDqmpwTrPDqV6kiMGVhO2QR0PWvsP4O6ne+M/AMLalMRdm1EbXSE7znqee9N1JNWD2cYts9LnmijjDSSIinoScZrFvr2FNcsIHmVJG3MiHq+Bziq9n4X/sqKV7XULieRs4ExGASc5zg9OQKra9drZgzMAfLUkMRkqO9aRcrJrcynZtp7GneXS211e3SwhpYrRpBIQeg6L6f1r5E8T/GnxZHrms2KLpwt5rlllBgY+aFbjPze2OKl8W69qk/xpeKPUtQeK51WG3WNblxEsZVSQy9MNuwB7Guz1z4WeFLjUob6y0uSRLst5iSyuQrhucBTnnP6VNZ80Xp8Og6CUZav4tTA+G3xc8Val450WG9+wOP+PcbYWDLEAeAc19WR6kZ5dO8rcEuC4YEDgqM4NeVfCz4Q+DbS5j1ttOYXtvIRGBM+xTjrgnnrXrF0/2S6sbeBEWN2I2hR7cj8M1VBLl1Wv8AwCcS5c107LT8zQuVWR4AyhgbcAgjg/Maqx6dax28sIVwkrlmwxByfQjpVi/uI7WKGeXOxYBnA/2zWLrPiix060+1SW95MNyqEhi3uc+gHWlDmUbrYqpyOfK9yPxhc/Y4LFI7cyiW4VDiRV2rg5PPX6d6ztMt7fXF1W01DT1a3M20JIwdZFDHBwOnIPBrlPjb45bSPDGh6xY6bDOJ7osiXqkbCoPOAetQ/Abxzc+Jn1P7TptpA5uFYm2yMls5Lbif0pQqz51GLHOjBx5pI67TPB1tplw11p1jY2k5XYGjjAOD1zx9KfaeBNA+0ST3mj6fNK0hcSCLBJJzk++a6O61K0tpHimkKsq7jx2/yaks7y3uiRCxPyhuVI49a6frVZtvmZyrB4eNouK9P+AOgjC3Nv8A9d4//QhXW1zKrie3/wCuyf8AoQrpq8+r8R6NP4QooorM0CiiigAooooAKjupFht5JmztjUscegFSVT1ttuj3relu5/8AHTQB5/4hsTMst1Yfvzlh5YU5yxz1H+FeYfFK4v8Aw/8AD66vms4EvftKeWZ4RIUDEA43D9cV6Fa6hJbwyEzqWklLAgHAGM/NXLePb+S+sreJbme7i81/MihskuPu4I3DoBXVVoQcvbPe1r+V7nJRrTivZLa97eZa0e91PWPh5oesPZJq92EVXtUhDAjA6g8DpWzoVteRWcNw9jcQSMyPJAIAoQKD8vXk9Mn2FZniDUrqw8NW0OkTXVoS0SoLK0Lsi7f7pwAKv6XqWqTadazyT3xPlAu3lbSW2nO4HofUetb0HJT5b9DnxMYOPPbr/mWPFF3d6Glu0KzTi4YkqsyxBPmU856/59qh17xUbDRLeOK1S5ndR5wmkOF7gbh1qv8AEpVurWyld7FY4EMssl1GzKqjBJ44rzHxP408N3GnwRab4o0yOVFVG3W0zRgAHoQue/esqrqcr79DalCnzKy06nvFvq0p023uIbEsjwI6jd1JHKj6YqOfVb5grRwCIFTwwz82cDn3rze08Z6drtnpuheG9ftTqFrFmRZUkTcAo5HHv0PqK7S0eSPToY5yj3MVt87KS65z05Gcf/qrWi7ys4mWJi4R5lI5241HzrG587QLZi+urC6hW+fKj5z7/pWz4R1CW9sL26hsYrW4xcLH5MQAAXhQM89fw45ryi7+JXjpfHjadb+F91h/aCouLdiHXcAGz05AzmtT49+N9e0PVNMTw/enTEKSebHGiEl8jJPHWsYtx5pdDecVLlXU3Y/+Eu/s/a8My7bJGVfIHEhm54+nWt2/1HWU8bC2jvtVS1VwpUWoMA+Xpuz+RxXGfs4eNfE/iPxNf2euavLewx2okRXVflO4DIIFdLqcltD8T/O3WomWf5c3L7unPy/dz7VDk2k73LUFG6SO20y8uHuFE08rrtbcDFgZAB6/j2rkbi78Om5V0N4Zxk4cAptBG4nAzjFdJps1v9o8yaQpneNnnbsgqv8AD/Cf9n8altIbDTrNZLEMyxkFRLwMMMdcfpXVXo8z0/I4sNiOWOuvzPPJpLp7K3GinVjCdQlZv7PUYA3fx5/h68D8K2fjqM+Ap8tj/QpOAMfw+lb3ineNWjeFfvRqpxGSeSwP6VzfxrkB+HTKAf8Ajwc9eny1lOh7Oknc1pYj2laULWsfF79qtPxbn5VbCA5OOOKrmpGaTywodsHgjPFcx3kEfLgHirkV0saldjdeSD2+lU1+96e9PL7SwByT14osA1Wwa+w/2ZAx8BReWzB2gGCfug9q+O1719i/s1K7/DeFIGEcxtwFY9AccGqhuRLY7E2XiiC3uW1PUotQjfb5UUEZRkOfUDkdKj1O2ju1eFyRuXFW4rHXrSzuTqGoJqRYgxIkZUr144/Dn2rK8TXcum2sl2sZcomdvqf1rrhflVt7nFOylK+1v8zhpfgVp914zTxZ/b1zCwuYrh7VIvkYx42jJPTj0roPGOtR+GEtbOytpLi4mdljDAsfUkH15rwDU/F/iB/jPHImsanHBLq0MS2qXDeUq4RiCOmDuxjvXtvivTbzXrqw1uzDP5DtuhZQOMYJ3DJ7VFWVRwqOmveV/myqapqVPnfuu3yib8Ot6/fJby2FxBpqBN00U0GS/OfQ44q/qDa3c3s8lrcT5BzBtZAFHJbGRkcY/I1kQaNq08VvcLql9YDysCK3bKttJwT656VcvrVZr+7U6hBDM5BDSTMGTHXjI5Ocdugq6EJuCc4+9ZX169TDE1I81oS92+mj+R26rINI09dQlYTC2QSujYJcNzyPesXXtD0a+0uZbu+vIraLDyGKXYQB7ge3brWnNY3Mnhezs7e9T7T9kVUuSNw3Bvve9ch4s0/U9O8G3Eeo6kt/K0uVlWPZgbTxgfjWXPZNdPw3OhU7tPy+exgf8LC+GcOnw6Vdz2mpQWjN5RuiJj165IrQ8K+Pfh9d3/8AY+iSadp8l4CoEKKnmN2BwBXyQpyorY8E4/4THST3FyuKwjUakdTppxsfU3jlbqLX7WOFr5gkceRbzLGr/N0IbrXVWl2tq8zNceZ8mE3YwW3HHQd65DxZ5LappjF7Tf8AZ4gpkiZyPXGPu/1rjPj3qWoWWgFNKuXsZ3O53yUyMtwDxke3eumhZ87Zx4m6cFE95s7uOb7ExZVeWVGVN3JG4dPWutr5o/Z1vtS1GHTLiW9uLiCO62SLPP5jCTCBiO6qT0FfS9c9dK6a6nTh3Llal0/yQUUUVibhRRRQAUUUUAVdYZk0i8eNirrA5Vh1B2nmvJ7TUNQn06Lzb66fdGNwaUkMD616trpC6HfseALaQn/vk18sWfxq+HqW6Wx1acyInIFo/GOvUVLDXoekmNV4XjPUCoYIbeBy0MawlsZKLt3Y9cdag0fU7TWdHtdV09y1rdRiSJmGCyn2PSpyxMmG4zQAmo5axn+9ny2Odx64rK0vV57jwncx3UgkJtScyOQCMdz1rU1At/Z9wq/xRNjn2rgvh9N51lfL9t+1FdiFHT5U6fLySCD36D2rpwkrVV8jnxMb0pejO48cySL8NJJN7xg2W07WGCDH0JPX6DrXzp4eW5i8Nacs8cotpNTjlzvATGdoJHUZIYZ46V9HePVmPw3nLx7GFsynATA+Q9Dk9fQV86abaST+D9IaO68theKoVlyqgyEBic5Iz/Dxjr3qqn8SQ6S/dxH6NO0fxL1KWGYsdjnfHgY+UdDnAxX1h8N7k3fhy3kdmclBksoBPHtxXyJpls1l4/vrd/neOOQE+WBg7fQ8D619UfCmXb4et1ZSmEHBRV7ei8UqfxDnsLP4r0qKR3XRkLJqy6eCCBhuPm/+sK5HxBp3hn4i+KNMh1LTLm3+W4QGKUJypzkgDnP+e9dre29qqTSSRRrnUlmQsMfNzzWbbvptrqcF1HFB56i4MbblXAJ5H48fSuj2E7Xvocn1qm5KNmYmi6P4d+GfiC8l0ewuZpHtgu6S5znkH7uMj61o6m0s3j5ZBHfrE7KcizRouVzy3XNaDyaTq0zXklrFPPNaAEKwJYbgQoPU9M5q9qGk+G4dX/tO5t7v7Y21xIsjbScEdM4HepdCaaRf1im0yxKys481pFizwTaBSOFxyRk/5Hap4pEhZnhuVTL8+cvsOBjH9aqTQ6JcTiGSSV3iOXQuxKnjrj8OnFdJYWoXMNtDLI2wZAP3QOByarERi1vYzwrkrqy++5kzNK9oJIbjzCQ3MULuM5Hof0rjfjoCvge6Em3e1rK3I5+76dq7rxWbyHw5dmx89bhEAXbnzByM++a4H43NcN8OiZ925tPdpcjndtrma5Uzr3Z8bEYp2ThfmwO1RsflFA5A7VBt1G9ZD9aa/wB44pc/OS1IWyxPFAhVr6+/ZvnktfhxHcLE0xSBSEUcnp6V8grX1/8As3ea3w6jihXdL5ClAcAE5Hc8VcPiRFR2i2d2dVv9Q05pLnRruycMdi+YPnAx39DmvMviMLq58R2MDJqEaSfKRHerEoz1JU8sPp0r1LxTbg6fbedDbsUXB3sRtJIzjHWvMfGbWS+KdKWQaaCincJbeVzjOflI4Xj/AArprRtQWvU4KM3LEtNdDJ8RfCSxtPHqa5/wkyxLcXUNydPOAzFGG1QScnr1r1xbM2/h+X7PBJDJ5LsqMSWDc/1rj/in9nh8WabdP/ZqtGEYm5gkdiP9krwDXYXOpagYZJllj2AEfKnORnp+lOjJ1G0l1+8K6VLWTeq+4p6p4Wt9aFjcXFlJJ9nt0EWycx7TjJ4B9cdavXXhtprmb5pFjnUM2NpwwBOM9epNbOmXSMgtzIzyxorMT3BGc5/GrzNzSla+qRUIc0U1J/10MTWmOm+DxHDmJtNgVY5JsFWKtwTjqMe1cxpv27xT4V1CI3dpNLFKAn2dGxjb0IIBzXb6hDDdweTcM0ceBLnIwy5I5/EVTt4bXT7SZbO5UMxVyEwDjA6f/XqFHm6mkmoP4T5NPwl8aRSMPslswDEZE3/1q2fA/wAKfFyeK9OuLi2gjgimDu4csQB7Yr6B1nxBdafqFlaw2dpJ9puTHJlfmA2ZB44z3qe58QXVnqukWfkWrJexs0spBTBBwMelYqkt/Oxs6vTyucz8RLltJ1XT45prmNEiQBo76O3RiOCCG5bp+FJ4y8Cr8QtL+z3lzJao+HSdXEgYAnjA4rV+JPw+0HxpDDd6gt35sZV1EEmAT0yeDniuq0hrG1tIbKO7V2iRUwzjd6Af0rpguSLstzmm1Oa5naxynw68AHwhJYqL77eRcJukMSxlVGFUAD2Hrz3r2KuTt720nnt1gnSRvPT7v+8K6yuWu3zJNHXQtytp3CiiisTYKKKKACiiigCj4hBbQNRUdTaygf8AfBr8z4Phz45a5eRfC+pmNlO1hHwefxr9M9ZGdIvR628n/oJrxbSF/wCJXb/KD+7FS+w72MT4YWV5p/w80KwvoHt7mGzSOSNxhlb0NdEcj1z607azcKevSpPLYLknjOBmgm5Tv1YWc+44PlN/KuL+Hi3E1pdKJ4pvmARVQjYQFOCccnvnmu3u0VracM2Mxt/Kud8D2kcNk80cKBQgZ8fKGbjk4rowt+dGOJaVNnR+M7aab4dStHG8h+ws5KquAPLOck849hXydb+Jbi10y3sFjtTHbyrNGxzu3Bi2euMnOCcZxxX2ZrNxqzaDYf2dLZLJIg843ER27emAuOnaqFz4N0K40qK7/wCEf0n7S6qXK2aYJPX+H+lbzpyc30MqdaKprrofK/hK8vfEni5QlvC8jRzMkcMa5GevJOT7bicV9QfD23uNP0CKCSBoiijrtHPcYH+eafrXhu30m1gk8P2uk6XcySBHl+zoGYH+EYXJ57Vagmu7fRoGaeGS4CHz2QAqx5wRx7VNKF58q3KrVFGHN0PCv2kdTurrxDpUUklynl2V258iRh5fljcrkDjBI2/jxXL67J4r1PTfCcMUlzLbtpiyfLJhmfLZB5BbAIr27x78NrLxzPHqk0mowTQr5JFqQBKu4n5hjHH+FW28FJaRaOLOOMR2Nv5P79cTDaTtKnoDnrVVqDu7vR2Io4lNKyd1c8m8LWPiTS/EmiXElpcQq1wmfOfhlyNxGW5wMmuO+L2rXy/FTU44tXulE1+Qk32l/KgTYvBA6fe7ehr6ivNDmvDpczfZd1l88juPnyAfutjjPeuB174L6JqmvTa811qdx9ol8+e3WRNjOAAccAkc9vQ1NPDtfC+pVTEr7S6Efg3U9Ul+IcMEs99LbkK2GePyyAi8Yzux+FfQ+h3rQxGVowfMAyATwR9QK8nsfCOmw61Bq+nW9kdQjYkzBzuwOBwOOmK9Jt72FUjSSZPMfjAPU9/1rSdPe7uRTqbWVtC3qrS3EU8kaKZWG5VOMEjoOfpWD4o0ez1vTzpOqWqGGW2MYcsRjI5xgj8vyrcMwoMit97B7jIqfs2Lt73MfLerfs66pHfTLa6t/oplZYS0DFgueM4FQv8As46+CuNWhIxknym4/SvftStdYfxs15GjPp5tgvJBXd0wBnr3rrfO+U4bnHBqFTTVyvaO9j5Vn/Zx1yNQV1eM9OPJY9vpSf8ADOWtqoLasnXBCwsf6V9BeC4dZgV21SFk/fvgyOGbbjAIwTwaTWY9Y/4TD7XEkkmnLacqDlS+emAc5oVO9vMHVaT8jwCz/Z01mS7SOTVNse8Bz5RztyMkZFfRHgPw9pvhnS4dJ05FYW8QjeRSSSRjrk8UnjeLVLzw9DFpaO1x5kZZQ207e/J9K1dHkkW2ZZ1xKGwx55OBk804w38hOpt5k9/LaRuguYfNJB2/IDxkf1xXO+I/EGn2sjaZFpt080i4WSO33IpJ7kVq6yxeSLbHM42kHZ0HzL7f5Ga4vxHp97fatBPDoepTxgrvkF0IgnzHouOfWtZ3VNSjuYQalVlF7WPHviF8YFXxZd2Emn6hCLGT7Kxt70KpKkqXwV/HH0qfX/jlJazXlvZaWk0EAjBlmugkjbhkFVxz15/WuH+OFj4b0/4pTWyafeym+kaaZvtgADEnIA29OPWuT+JMNja+Mr6O8s5ZIo4EWyjWUAAADAYjkDr71iqkqalKL1NpUIVHGMlofSnws+Kl94qujGbGK2PlRMjR3CybkJK4YYypypOD+ma9SufE9hb6g9rIJMx8MwxjOOnWvlP9mqNv+EgurrTVmtrARRrNHJMrfviw/h6kY7ketfRTaDNJql2y3TIlxIZPvISDjI6jIGSfzrqptVIRlJa/d/mcdVSpTlGm308/8jtNTuoYdMN48oWJLDzC/XjexzxXCeKPiF4V0A41G7lzPZLLlEbhR35HXjHrXU3Udr/YsOhlLqSP+z/srvGgJQ7j1zxnBB9K4xfD3hPWNSC6rotwUtLVo2urlflMaDnIxjB+lYQk4adH/mdE4xqatarf7iPwz8YvBeuanYWttYyPNdZKk2wB3dCfbgGvTZo4prATW0IjfZiJtg3ICe3Bryfwfd/B+41uztdJXTxdxkmDCD5cclV+uTXr8ytFZeXYxqCqjy17frVRcWlYGpa37fP+rHGX/iPUrTxZDp3220FuGRHieJjIxIzwwGB34rR1/UbHTY9OuI9Nh3XtyEUttBVy2Nx+mSTXjvxX1rxVbfF/SLW1mv4bMyqHSFP3bDIDE44PGeteqePZtJt7rQBqixjTI1LXG6MmPaQOw69OgyayVRpOxo6abjfYuXV8mh3mmTTXFkY725RIBb20jbzu4yyghRnua9JsLg3NokxUKTkEA5AIODisHR5bRrCzfT3gTTnRDbeWNiFD90AH+Va3h/8A5BMX+8//AKEa5nJyd2dMIqKskX6KKKRQUUUUAFFFFAEdzEJ7eSFiQJEKkj0IxXGS+B7Wx0tzHfTuYYiw3KOSBmu3qtqn/INuf+uL/wAqAPJbdZt05W1kkaJ9m2MbuffOKf5N+8q/a7WTyyM5hQnafxFdTbxQWhlkmliRJHyPlxg46Z7nNEVzDLAkkmIARk7z90epxXS40ubY5ourbc4bXw1nZu0Vjf3LEiMJCgZ/mzzj8P1FW9CFva6aoitJbZXt/MfzTteP5sYI45rX1bWLuyi3WukXN7mYxr5JBBXGd/07UfbXvNNluJbCW2uBAT5T53LyODjr1471rh1Bz0RliXKNLVl22uJlOlwQwFYMtDIJNpbCjAJIzjpnFcD8Q/8AhJH+KNta+GbmaCc2CM219saqGfJftj6ivRLSJIrfS1jljUYHBwC5IySM9+vvXlPxB1Lx5b2F1a3djCLSUmNtRtI9zSxBjtRnB4HPPAr2sqi5V3y8uzWvm97dfQ+ezmShhVzc1rp+75JaX6X7nXeGtf1t9eHh/wASWtlJcNa/abW9tW3RzJnBP69RXWIiDhVUD2Feb6ExXxP4QK9P+EYPH4rXpOraZMPBN9qcN40VyLGSeIjAVSEJHP8AWvPzFQp1FZWuunq1+h6uVudSk+Z3s+u+yfz3MSHVPsdpOuxppPNPyRc4U9Cf61RGtm4dvOsbi2AAILjIOTivjD/haXxK3Xh/4SK6HJMJAQFj78VHJ8UPiVstGPiS7LMf34JXA57cVyyxEHf3Ttjhqit7x9otqLjUTYYGx7dm4HOeePrVbTLiSK7jLybLdYGjIeU7g2T1Tp+Ofwr43PxS+I32q6b/AISS6G1MQNhMn2zigfFj4nC2tSPE12HLHzvu8D24pOvFxUbDWGmpOVz7C0m6js5lkacrbeWVZpJCpyDx8nPboc/hSaVfNI9tNcSSM0UzMz+YzgBjxyQPy7YxXyC3xU+I0s9zHJ4jungCZi3BDk+/FRRfFP4kxWlu0fiGdJmfEu0IBt/Kn7eF3Kzv/mT9WnyqF1ZW/A+5xrFqTzcJ+dNl1hfNijhRpBLnEmPkGOuT26V8Qn4r/Ef7bKn/AAlF55AT92flyW/Kqz/Ff4m/YIv+KnuxMZPnHyYx+XWpVaHY19jO259yWuuC4n8n7LOOvzbfl49/5U3XNWlttPa5hLKyMPlK8nnGK+IP+Fr/ABK+3Op8VX4hC5HK5zj6VVl+K3xLex/eeKL1pC/zAlSuPyprEQTT5SXh6ji1zan3I2pv/b1pGXO17cnAJ2568/lx+NLoOqtOl0zPIdty4G5s4HoPavhxvip8Rft4b/hJr4qI+Dlcg+g4p1h8VfiCiIJvEd3ulm2nGB8p78Dr71TxMGrWIWFmpc3Mfc82uRR3CQfO0jsVUYwCQMnmo4PEthMXEUxfbj7q9c+gr4a/4Wh8SFt5z/wkt75ob938y9PyqSP4ofEdbi32+Jb3aw/enK5z7cVHt6XZluhUvpJW9D7evtUtZ5gpurmJ4kLyRrx8uQcsO/T9awNS0/T9SmXUhrurB7VcBIpdoO1snII+b6+lfHj/ABP+I7LdSN4iut/3Y8hOVz0PFPj+J/xERrZI/Ed0iMP32Agxnr2puvTcUmmTHD1FLmuvxPpzxV4F8K+JNaTWbzTrqW83GONllYJyCfm59zXD678K5NX1nUfsN4kX2iUPJvtA7oF+UKr56cfjXjkfxP8AiHHDeRr4lvFWP/UAbcDn6Uo+KnxGX7Ft8UXwLf6/7vr24pOrTd1ylexq6PnPo/4Z/DK18KkSXmrC4kLRoIo7cRsoViw3YyW5PU/Su41TS9ZuPETNp8tj9h3q0qSFt5bI3Y4wPu184fA/xv428RfFjT9Kvtaub63lkcRQybfmwjFckDPB5r6wjsb7TdSdb9WV7gB1yc7scHGOO4/OtI1YuNou1jGVGSneavfqSeJG+z6fbaq9vA0KlgHctu4PPC9uD1rj9Ja3ttYu3voLQWd2ksKhLh2ldX67h0Bx6VvfE/W9F0XwDph13UEsraed0LscZG5t2PfGa83Hj74dahdWcH9twiQyqRtlBG7BzwfYjHvxXDXr1eamopWW979+h2UaEF7RybTa0tbsbHhbwR4B03XkuNP0rUILuyVybl2YRsSQAQSSOh9Oa7DxRrN/Z6bG1nfPETceWDHB5rBdp4wBz9av6b4ZtIQbyylume4jyUuXygB5wQP/AK9UPFejald6V9ntbS5uJftW4qlwIBtA+8GyTj2711JJUmnvc5Zc3totbW/zMzXfHNj4cstIk8Svc3H9o+WkflwDBJJyWBxtGCB34HSut1vTLTxCLCRLpcWsizoqkMrdCNw7rx071wnjTwPP4s0fSLC+nntH0t0la3B81m9cnOOnGR0rt9J1HTrLZYWtlcxJHiJARxtHA289KuNOco6oUqtOEtHrcr6hojatqelQ6la6W62dwsloRE4MRzwQoYDt0NekWMH2a1SEtvK5y2MZJOScVzccBk1i0uBJhUcLsx1JPWuqrkqRjF6HZTlJp3CiiiszQKKKKACiiigAqtq3/ILuv+uL/wAjVmqurf8AILu/+uL/AMjQB4V8XvFGpaX4D1HULc2kMttOgj+0JuV1J/u9zivn7UfjT4kSzWw0S3ligWMpHE8nmEgdecZ/Cvd/jT4Tvda+H2qWOn2ct3ctPHNEkbjOQeTzgcAnivnCL4V+PmjFxY6YZScmB4ju3npxXRV5ed2MKV+RXPor9nrxReeINAFxeMrPPI0pCDaoyBwB2HsK9X1S28zTrpoQ/nvHtG0n1HQfh2Ga8F+AmkatoNpb6bdW72jhzCyufmUjbu5yOmeo616z4bPiGz+0DUrh7v8A0k7Csse8xYGAOdo+Y9OuM1pzeyippef3GLiqzlD5febdrDHAdIWdnEyRkKrKTliOT7Vw2r+C/Fmh6hc6l4P1ZngmkaRrGRsDk5Iwflb9DXokc139qaJ1+YxqykMuxfl5yOud34YqnHd3p06CaRXGHVZsSR7nO052n7uC2Md8VpRzSdBtqN11TV0+v6nPiMop4iKjJ2a2admtLfochGLqX4h+HZL62W3uW8PyebEqbVR9y5UDt9K6rVrG4vdAvdJjvJoobmCSIJnKKWUjp1xz06VK8l82qtC8a7vKVo23JsX5DuyPvZ3Y6cYqol1dtpMM7ecoWQLMVliLsdvO0/dxvx74rPEYyNWzcWrK33a/qdGGwkqKa5r3d/wS/Q+ZLz9mS+tZrpJPGFmpuVzk27AD6c1WP7Ndy0Vqp8aWIFseD5LfN9fmr6pb7bJqD27rlvKDJ8yeWPk5yPvZ3fhis/dcHT4bhoJ9vmhJQJYfMztwcH7u3djjrisHUpreLOjlqPaSPmdv2bLhWupj4zsP364I8hjs+nzVBB+zdJPDBBD44sGFs25j9nYHr0bmvqOa1ml1BrWSHfujDBWMZixt7j727fj2xVOOBYdNhvI7SVdriORlaASnjnB+5t39uuKv2lFJ+67/AORHLWuveVj5wH7NdytzcTf8JnYZnXaV8g4H0+ao2/Znuls4If8AhM7MiJ9wIt2y3PT71fUEcd7/AGs1vImWMKsoDR+WBs5yPv7t/wCGKqLLeNpguGS4SMThGPmQeafl5wfubd/44qeemvsspKo/tI+Y5f2eNUXXZY18QQu0g8tiLZtqDbnPX8PxqoP2dtR/s4Rt4jjVIZVO42rDcTnvnnpX1gEvl1kw+WwZoQwIaPyvuc5H392/Htiqq/bm0XzZFvTiQK3z2/mk7ecH7m3d+OK1dWiv+Xb/AB6GXsq7/wCXn5dT5fm/Z4vk19Yf+EntN87iEYt2x90nON3tVeX9nW8j0bzW8U2/liZhn7M2cr1yc+vFfVzWUs2u26y27GaKPzVbdH5QJQgnH3927j0xVaYzS6LJLJa3JhM3lsolg8zBXBwfuY3H64p+1oK3uPz+RPs8S7/vF5HywvwDujdWsp8TW/mTpCAv2ZsASYx3wTz+lb3hv9m1/JvI7zxCkjxMfs5WAjbJ2Lc8j2r6OOm51C1sHtc+TEksQ3p5SlU4OPv7g34YpFkuf7Le6MN2F84IcSwebnGDz9zG715xSqVaFvdg+pVKniL+9NM+Tbz4B3dvpc0jeJLcrLI4J+zvlSgyR1pbn4B6nb3UGdehJiKoP9GYBiWA65x3r60ntJri+XS57XdFNBumXfGISu3ngfPu39+mKo/ZfO0WeWSyuPL+0qdolg8wuo+9n7m3fjg84qva4Vb031M3Sxb2qLp0PlWH4Cam9zc2X9vQB5ckZt2zwMnHP4VInwF1N4re5GuwEQymI4t2wCGxzzxX1cdFh/t+Fzp6/aXgzK2Y/JI2c8fe3bsdBjFQWllDFpU1wNPkWOOYhQ0sBkDY5IP3Au/GB1xVSrYVbU3/AMN8yI0sa3rUX9bdD5oP7Ot8lnqdwfFFqVM3lOPszDB3DoSfem337Ouq2t9Y2n/CQ2r+W6qrC2b5txzzzX1E2i7nGn+XJGZx502108s/Lk8fe3b/AMMU5oN1tcXz21w2HEa7pITIMKemfkADn64rP2mHjf3W9/0NeTEvTmS2/Xy9DxH4IfBnVfCvxLtvFX9uWkptGaURG3YBywZdoOa+jdSuNQ1a/tp7q3gtYbYNsjjkMhdmGMkkDAA6D3rFktXguraMQzI6BJWYOpiHynJxncTuPX0re0mRrqxjmkHLE9sHrRaE7zgrJOwRlUhaFR3bVzx39q7TNRv/AAN4W+w2c1ykV3O0oiUsQMNg4H0NeAaL4e1pdbsd2i3pX7SgbNu3qCe3pX2l4s1LT9M0PRW1GGWVJbzZGIwCQ+9sHmuSbVVukhk0LT92wKwFxFu5Rm6Yx9ayjB1Ha+yNp1VSV7Xuzp9At7wPbSK7tEsjebxtHt35+tZvxEmuDpuZp2VI7v5fLuUtyq4P3nP8u9cr4w8QXl/Lptvot1fWs8N7KrtGQu9goOFGVDDqAD+tb19runx6Jo7eN7IXdtf7mSaS22GMjGPMiyecHOR+Veo8BOVCDpu972XXRv8AyZ46zKnHETjUTio2bfTVL/NGtoqvJ4dmjQSG5bTiA3m+bJkjgZ+6TWnDJY/8I9Dai3Y3P2ERkC2KsJNmODjGc9+1SWLaTY2sNxZywrYvEvkiJMrtz1BHJzkU1tXkW527YxAXwH2NnH+f/wBVccqDlbyO5VlDqtX+Y/wlDeW7WcN1G6lViyWO45GBgt3PHP1ru65mwmjnmtpIX3I0owcY6GumrmrP3jroq0QooorI2CiiigAooooAKhvYjPZzQqcGSNlBPbIqaigDz+W2021FzZXN1Zq0j5lSVgPzGfpRC2kxW6xi+sSyrgfvAF/LNd60MLHc0SMfUqDSfZ7f/nhF/wB8CtHUbd2QqaSsjzCG00tR82oWBKtmMIyoqj0xmn6LaWNncSSLrVt5nmmVG81WCkjGMHjGK9M+z2//ADwi/wC+BSfZ7f8A54Rf98ChzvHla0EqdpcyepxaS6eszldWgMTooaMypyQu0HPXpUIW0W3gjXXIRJAymOTMfCqpUAjoeCea7v7Pb/8APCL/AL4FH2eD/nhF/wB8Cs7Q/lL97ucOF05bhpBqsPluqho/MTkhSoO7qOD09agW3tVs4YRrsXmwsDHL+64AXaAV6Hg9a7/7Pb/88Iv++BSfZ7f/AJ4Rf98ChqH8oe93OGWOxW4Zhq8fksgBi8xOSE2Z3denbpmo1htUtkjTW7cSxkbJMRYChduNvTp39a737Pb/APPCL/vgUfZrf/n3i/74FDUX9kFzdzhgmn/aC39qweUVwY96ZJ27c7uvTt61B9mtharH/b1v56OGWXbFjG3bjZ06d/XmvQPs1v8A8+8X/fAo+zW3/PvF/wB8ChqD+yC5l1ODWGxF2JBrEBg2AeVvjzuCbN2/r07dM81XNnb/AGPyh4ihWYSBhLshwFC7NuzG37vfrnmvQ/str/z7Q/8AfAo+y2v/AD7Q/wDfAoah2D3u5wohsBdeYNWg8nYFMe+PJYJszv69D09ab5VuLQxjXbbzt3Eu2LAG3bjb06d/Wu8+y2v/AD7Q/wDfAo+yWv8Az7Q/9+xTtD+UPe7nCLBYrdiQaxD5AQDyd8fLBNu7d16dumagSzgWyEP/AAkEJnDgiYpDwoXaF29D8vfr3r0L7La/8+0P/fAo+y23/PvD/wB8Ch8n8ove7nBm1sftyTf2xD5CIB5W6PJYIU3b/vdD06Z5pFt4VsmhXXrfzy4Il2RYChdoG3p079e9d99ltv8An3i/74FH2a3/AOfeL/vgUPkf2R+93ODFrY/bI5f7XiMKKP3W6Plgmzdu69D06ZqGCxiisnh/4SKNpy+VmKQ/KoXaF2AbenfrnmvQvs9v/wA8Iv8AvgUfZ7f/AJ4Rf98ClaH8oe93OF+z2n2uKQavH9nSML5O5OWC7d27r0PTpmoUsoUtJIxrkJmdwRKY4sBQu0DZ908d+uea9B+z2/8Azwi/74FH2eD/AJ4x/wDfIotDsHvdzh1gtVuIWGqR+RGo/dZTJYLtB3denammCMwODrUJmLDEpSPAULtxt6HjvXdeRD/zxj/75FHkQ/8APGP/AL5FNqD6C97ucFLbxtLCsepW32ZFUFC67iQNud3Xp2zWlBNZQxrGl5GwH96YE/nXV+RD/wA8Y/8AvkUvkw/88Y/++RWkanKrJEOld3bPPfF1tY3mk6Gl4FdFu/NT5sDIc4PXpzXLXGi2TMsMB22LFBmKYE7y53dz6/lXthjjIAMakDpxSeVF/wA80/75FaUsQqa+FMwrYR1XfmaPAPGGgwtdQT2MBmigvJJ2jjYFpZPlCLkepAyewBrq4dH/AOEj8O2MPjc2sl3bymXbBNgHjADY78849BXqvlx/880/Kjy4/wDnmn/fNdTzOp7OMIq3Ls1v/WpyLJ6XtZ1JttS3T2dv8raHn2padZyWVvaWMtrbw267Y4w2FUcYwBWbLo80OmLaQXVu+2TzCxlyzHpjkY716n5cf9xfyo8tP7i/lXI8Q38Sudyw0Yt8rtc5Lw1CY/s9ssqTPG+5jH0wSTXX0gVR0UD6ClrGUnJ3ZvCPKrBRRRUlBRRRQB//2Q==">
            <a:extLst>
              <a:ext uri="{FF2B5EF4-FFF2-40B4-BE49-F238E27FC236}">
                <a16:creationId xmlns:a16="http://schemas.microsoft.com/office/drawing/2014/main" id="{A76E2428-850A-4E58-87DD-36353C144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00450" y="19965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F7FE5-4C8C-4053-8EBA-CB5CE02315AC}"/>
              </a:ext>
            </a:extLst>
          </p:cNvPr>
          <p:cNvSpPr txBox="1"/>
          <p:nvPr/>
        </p:nvSpPr>
        <p:spPr>
          <a:xfrm>
            <a:off x="5371066" y="9187519"/>
            <a:ext cx="197001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>
                <a:solidFill>
                  <a:schemeClr val="bg1"/>
                </a:solidFill>
              </a:rPr>
              <a:t>The Canadian CubeSat project is 15 grants awarded by the Canadian Space Agency to post-secondary institutions across Canada. The objectives of this initiative are:</a:t>
            </a:r>
          </a:p>
          <a:p>
            <a:pPr marL="914400" indent="-914400" algn="just">
              <a:buAutoNum type="arabicPeriod"/>
            </a:pPr>
            <a:r>
              <a:rPr lang="en-CA" sz="4400">
                <a:solidFill>
                  <a:schemeClr val="bg1"/>
                </a:solidFill>
              </a:rPr>
              <a:t>Increase student’s interest in STEM, particularly in space domains</a:t>
            </a:r>
          </a:p>
          <a:p>
            <a:pPr marL="914400" indent="-914400" algn="just">
              <a:buAutoNum type="arabicPeriod"/>
            </a:pPr>
            <a:r>
              <a:rPr lang="en-CA" sz="4400">
                <a:solidFill>
                  <a:schemeClr val="bg1"/>
                </a:solidFill>
              </a:rPr>
              <a:t>Develop students’ expertise in space domains</a:t>
            </a:r>
          </a:p>
          <a:p>
            <a:pPr marL="914400" indent="-914400" algn="just">
              <a:buAutoNum type="arabicPeriod"/>
            </a:pPr>
            <a:r>
              <a:rPr lang="en-CA" sz="4400">
                <a:solidFill>
                  <a:schemeClr val="bg1"/>
                </a:solidFill>
              </a:rPr>
              <a:t>Give students hands-on experience and prepare them to enter the job market</a:t>
            </a:r>
          </a:p>
          <a:p>
            <a:pPr marL="914400" indent="-914400" algn="just">
              <a:buAutoNum type="arabicPeriod"/>
            </a:pPr>
            <a:r>
              <a:rPr lang="en-CA" sz="4400">
                <a:solidFill>
                  <a:schemeClr val="bg1"/>
                </a:solidFill>
              </a:rPr>
              <a:t>Advance space science and technology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666914-31E6-4050-A599-B7FD294B91A9}"/>
              </a:ext>
            </a:extLst>
          </p:cNvPr>
          <p:cNvSpPr/>
          <p:nvPr/>
        </p:nvSpPr>
        <p:spPr>
          <a:xfrm>
            <a:off x="16229071" y="19441280"/>
            <a:ext cx="447558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CA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ADC08E1-1ED2-4945-81A1-5F8087953C23}"/>
              </a:ext>
            </a:extLst>
          </p:cNvPr>
          <p:cNvSpPr/>
          <p:nvPr/>
        </p:nvSpPr>
        <p:spPr>
          <a:xfrm>
            <a:off x="2375073" y="14350427"/>
            <a:ext cx="7556643" cy="108027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72000" bIns="72000">
            <a:spAutoFit/>
          </a:bodyPr>
          <a:lstStyle/>
          <a:p>
            <a:pPr algn="ctr"/>
            <a:r>
              <a:rPr lang="en-CA" sz="5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CUBESAT?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925028-72A1-4DD2-88E4-FEAEAE63DEB9}"/>
              </a:ext>
            </a:extLst>
          </p:cNvPr>
          <p:cNvSpPr txBox="1"/>
          <p:nvPr/>
        </p:nvSpPr>
        <p:spPr>
          <a:xfrm>
            <a:off x="718076" y="15444928"/>
            <a:ext cx="108380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4400">
                <a:solidFill>
                  <a:schemeClr val="bg1"/>
                </a:solidFill>
              </a:rPr>
              <a:t>A CubeSat is a miniature cube-shaped satellite. It’s dimensions are 10cm x 10cm x 10cm per one unit, and it can be stacked to a maximum of 24 total units. Its main structure is made of aluminum and holds all of the satellite’s components. 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DAABF47-57E7-4476-8CD4-103E5142263D}"/>
              </a:ext>
            </a:extLst>
          </p:cNvPr>
          <p:cNvSpPr/>
          <p:nvPr/>
        </p:nvSpPr>
        <p:spPr>
          <a:xfrm>
            <a:off x="14414765" y="14350264"/>
            <a:ext cx="8067406" cy="108027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72000" bIns="72000">
            <a:spAutoFit/>
          </a:bodyPr>
          <a:lstStyle/>
          <a:p>
            <a:pPr algn="ctr"/>
            <a:r>
              <a:rPr lang="en-CA" sz="5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 CUBESATS?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C9D94E5-9172-482A-B3A5-231F995B049B}"/>
              </a:ext>
            </a:extLst>
          </p:cNvPr>
          <p:cNvSpPr txBox="1"/>
          <p:nvPr/>
        </p:nvSpPr>
        <p:spPr>
          <a:xfrm>
            <a:off x="12248707" y="15440322"/>
            <a:ext cx="126351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4400">
                <a:solidFill>
                  <a:schemeClr val="bg1"/>
                </a:solidFill>
              </a:rPr>
              <a:t>CubeSats have many advantages to them! They can be built rapidly – within 24 months, use simple technology that can be purchased off-the-shelf, are relatively simple to design, low cost, and don’t cause additional space debris – they burn up in the atmosphere upon re-entry. 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ACBF40B-9BF3-4169-B251-D2FFFFC4C5DC}"/>
              </a:ext>
            </a:extLst>
          </p:cNvPr>
          <p:cNvSpPr/>
          <p:nvPr/>
        </p:nvSpPr>
        <p:spPr>
          <a:xfrm>
            <a:off x="3227332" y="24430522"/>
            <a:ext cx="4978923" cy="108027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72000" bIns="72000" anchor="t">
            <a:spAutoFit/>
          </a:bodyPr>
          <a:lstStyle/>
          <a:p>
            <a:pPr algn="ctr"/>
            <a:r>
              <a:rPr lang="en-CA" sz="5400">
                <a:solidFill>
                  <a:schemeClr val="bg1"/>
                </a:solidFill>
                <a:latin typeface="Arial"/>
                <a:cs typeface="Arial"/>
              </a:rPr>
              <a:t>OUR MISSION</a:t>
            </a:r>
            <a:endParaRPr lang="en-CA" sz="5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B0C0697-44CD-41EF-9DBE-2D52DD9B42A9}"/>
              </a:ext>
            </a:extLst>
          </p:cNvPr>
          <p:cNvSpPr/>
          <p:nvPr/>
        </p:nvSpPr>
        <p:spPr>
          <a:xfrm>
            <a:off x="14161206" y="19836009"/>
            <a:ext cx="8810189" cy="108027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72000" bIns="72000">
            <a:spAutoFit/>
          </a:bodyPr>
          <a:lstStyle/>
          <a:p>
            <a:pPr algn="ctr"/>
            <a:r>
              <a:rPr lang="en-CA" sz="5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USES CUBESATS?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B3DB6EF-E8E8-4D56-B1A3-7D5108F30E4A}"/>
              </a:ext>
            </a:extLst>
          </p:cNvPr>
          <p:cNvSpPr txBox="1"/>
          <p:nvPr/>
        </p:nvSpPr>
        <p:spPr>
          <a:xfrm>
            <a:off x="719970" y="20942754"/>
            <a:ext cx="108380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4400">
                <a:solidFill>
                  <a:schemeClr val="bg1"/>
                </a:solidFill>
              </a:rPr>
              <a:t>CubeSats are usually designed for a combination of one of more of these types of missions: technology demonstration, scientific research, an educational project, or for commercial use.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CB82822-B83C-4C31-9928-7C060905B7F0}"/>
              </a:ext>
            </a:extLst>
          </p:cNvPr>
          <p:cNvSpPr txBox="1"/>
          <p:nvPr/>
        </p:nvSpPr>
        <p:spPr>
          <a:xfrm>
            <a:off x="12241293" y="20942753"/>
            <a:ext cx="12636088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4400" b="1">
                <a:solidFill>
                  <a:schemeClr val="bg1"/>
                </a:solidFill>
              </a:rPr>
              <a:t>Schools</a:t>
            </a:r>
            <a:endParaRPr lang="en-CA" sz="4400">
              <a:solidFill>
                <a:schemeClr val="bg1"/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CA" sz="4400">
                <a:solidFill>
                  <a:schemeClr val="bg1"/>
                </a:solidFill>
              </a:rPr>
              <a:t>Give students experience in developing flight hardware and conducting space missions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CA" sz="4400">
                <a:solidFill>
                  <a:schemeClr val="bg1"/>
                </a:solidFill>
              </a:rPr>
              <a:t>Assist professors and faculties in preparing Canada’s next-generation skilled workforce</a:t>
            </a:r>
          </a:p>
          <a:p>
            <a:pPr algn="just"/>
            <a:r>
              <a:rPr lang="en-CA" sz="4400" b="1">
                <a:solidFill>
                  <a:schemeClr val="bg1"/>
                </a:solidFill>
              </a:rPr>
              <a:t>Government &amp; Industry</a:t>
            </a:r>
            <a:endParaRPr lang="en-CA" sz="4400">
              <a:solidFill>
                <a:schemeClr val="bg1"/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CA" sz="4400">
                <a:solidFill>
                  <a:schemeClr val="bg1"/>
                </a:solidFill>
              </a:rPr>
              <a:t>Provides a platform for low-cost technology demonstration and scientific research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CA" sz="4400">
                <a:solidFill>
                  <a:schemeClr val="bg1"/>
                </a:solidFill>
              </a:rPr>
              <a:t>Enables the acceleration of flight-qualified technology 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CA" sz="4400">
                <a:solidFill>
                  <a:schemeClr val="bg1"/>
                </a:solidFill>
              </a:rPr>
              <a:t>Generated innovative public-private partnerships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CA" sz="4400">
                <a:solidFill>
                  <a:schemeClr val="bg1"/>
                </a:solidFill>
              </a:rPr>
              <a:t>Offers opportunities to develop the expertise and skills required for careers in the space sector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0270421-E286-451F-AEDF-879D7AE286EE}"/>
              </a:ext>
            </a:extLst>
          </p:cNvPr>
          <p:cNvSpPr/>
          <p:nvPr/>
        </p:nvSpPr>
        <p:spPr>
          <a:xfrm>
            <a:off x="843274" y="31051774"/>
            <a:ext cx="24343594" cy="108027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72000" bIns="72000" anchor="t">
            <a:spAutoFit/>
          </a:bodyPr>
          <a:lstStyle/>
          <a:p>
            <a:pPr algn="ctr"/>
            <a:r>
              <a:rPr lang="en-CA" sz="5400">
                <a:solidFill>
                  <a:schemeClr val="bg1"/>
                </a:solidFill>
                <a:latin typeface="Arial"/>
                <a:cs typeface="Arial"/>
              </a:rPr>
              <a:t>WESTERN UNIVERSITY – NUNAVUT ARCTIC COLLEGE COLLABORATION</a:t>
            </a:r>
            <a:endParaRPr lang="en-CA" sz="5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A building with snow on the ground&#10;&#10;Description generated with very high confidence">
            <a:extLst>
              <a:ext uri="{FF2B5EF4-FFF2-40B4-BE49-F238E27FC236}">
                <a16:creationId xmlns:a16="http://schemas.microsoft.com/office/drawing/2014/main" id="{1AF967C8-5E68-47C1-ACFD-587843B2AE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0729" y="32493025"/>
            <a:ext cx="10569895" cy="5381049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3198069-F8B1-450C-A749-8ADCE5B4C81F}"/>
              </a:ext>
            </a:extLst>
          </p:cNvPr>
          <p:cNvSpPr/>
          <p:nvPr/>
        </p:nvSpPr>
        <p:spPr>
          <a:xfrm>
            <a:off x="1360019" y="19830210"/>
            <a:ext cx="9640788" cy="108027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72000" bIns="72000">
            <a:spAutoFit/>
          </a:bodyPr>
          <a:lstStyle/>
          <a:p>
            <a:pPr algn="ctr"/>
            <a:r>
              <a:rPr lang="en-CA" sz="5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CAN CUBESATS DO?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AB7B31-9C14-4E3D-9F17-ED7E8A67F72C}"/>
              </a:ext>
            </a:extLst>
          </p:cNvPr>
          <p:cNvSpPr txBox="1"/>
          <p:nvPr/>
        </p:nvSpPr>
        <p:spPr>
          <a:xfrm>
            <a:off x="719758" y="25624021"/>
            <a:ext cx="10838052" cy="6186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indent="-742950" algn="just">
              <a:buAutoNum type="arabicPeriod"/>
            </a:pPr>
            <a:r>
              <a:rPr lang="en-CA" sz="4400">
                <a:solidFill>
                  <a:schemeClr val="bg1"/>
                </a:solidFill>
                <a:cs typeface="Calibri"/>
              </a:rPr>
              <a:t>Provide an experiential learning and training opportunities for students in spacecraft development and operations, and in STEM outreach program development and delivery</a:t>
            </a:r>
            <a:endParaRPr lang="en-US">
              <a:solidFill>
                <a:schemeClr val="bg1"/>
              </a:solidFill>
            </a:endParaRPr>
          </a:p>
          <a:p>
            <a:pPr marL="742950" indent="-742950" algn="just">
              <a:buAutoNum type="arabicPeriod"/>
            </a:pPr>
            <a:r>
              <a:rPr lang="en-CA" sz="4400">
                <a:solidFill>
                  <a:schemeClr val="bg1"/>
                </a:solidFill>
                <a:cs typeface="Calibri"/>
              </a:rPr>
              <a:t>Integrate and operate the </a:t>
            </a:r>
            <a:r>
              <a:rPr lang="en-CA" sz="4400" err="1">
                <a:solidFill>
                  <a:schemeClr val="bg1"/>
                </a:solidFill>
                <a:cs typeface="Calibri"/>
              </a:rPr>
              <a:t>Canadensys</a:t>
            </a:r>
            <a:r>
              <a:rPr lang="en-CA" sz="4400">
                <a:solidFill>
                  <a:schemeClr val="bg1"/>
                </a:solidFill>
                <a:cs typeface="Calibri"/>
              </a:rPr>
              <a:t> Nano VR camera in orbit for space and education</a:t>
            </a:r>
          </a:p>
          <a:p>
            <a:pPr algn="just"/>
            <a:endParaRPr lang="en-CA" sz="4400">
              <a:solidFill>
                <a:schemeClr val="bg1"/>
              </a:solidFill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CA507-74B6-4DB4-9027-59EEE80DDD07}"/>
              </a:ext>
            </a:extLst>
          </p:cNvPr>
          <p:cNvSpPr txBox="1"/>
          <p:nvPr/>
        </p:nvSpPr>
        <p:spPr>
          <a:xfrm>
            <a:off x="719546" y="32498314"/>
            <a:ext cx="13095154" cy="483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CA" sz="4400">
                <a:solidFill>
                  <a:schemeClr val="bg1"/>
                </a:solidFill>
                <a:cs typeface="Calibri"/>
              </a:rPr>
              <a:t>The University of Western Ontario has partnered with Nunavut Arctic College on the development of the CubeSat. This includes Arctic College's contribution to the project by providing a component to be flown on the CubeSat, naming the satellite, and Western University providing educational outreach and training opportunities to the Nunavut community.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EC537-DD0E-4CAC-907A-62859A2A279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9198">
            <a:off x="957558" y="8175526"/>
            <a:ext cx="3621617" cy="5733711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15A483A-3AAA-4A67-88E6-F170FEF8B2D9}"/>
              </a:ext>
            </a:extLst>
          </p:cNvPr>
          <p:cNvGrpSpPr/>
          <p:nvPr/>
        </p:nvGrpSpPr>
        <p:grpSpPr>
          <a:xfrm>
            <a:off x="848014" y="37539733"/>
            <a:ext cx="6868630" cy="2308324"/>
            <a:chOff x="1563305" y="37110193"/>
            <a:chExt cx="6868630" cy="230832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20E2841-AB36-49CA-ABD2-0F0B8EB681E6}"/>
                </a:ext>
              </a:extLst>
            </p:cNvPr>
            <p:cNvGrpSpPr/>
            <p:nvPr/>
          </p:nvGrpSpPr>
          <p:grpSpPr>
            <a:xfrm>
              <a:off x="1563305" y="37110193"/>
              <a:ext cx="6863206" cy="2308324"/>
              <a:chOff x="1563305" y="37110193"/>
              <a:chExt cx="6863206" cy="2308324"/>
            </a:xfrm>
          </p:grpSpPr>
          <p:sp>
            <p:nvSpPr>
              <p:cNvPr id="46" name="TextBox 5">
                <a:extLst>
                  <a:ext uri="{FF2B5EF4-FFF2-40B4-BE49-F238E27FC236}">
                    <a16:creationId xmlns:a16="http://schemas.microsoft.com/office/drawing/2014/main" id="{C81689F2-D8A4-478F-9CB6-BFA00714782A}"/>
                  </a:ext>
                </a:extLst>
              </p:cNvPr>
              <p:cNvSpPr txBox="1"/>
              <p:nvPr/>
            </p:nvSpPr>
            <p:spPr>
              <a:xfrm>
                <a:off x="1563305" y="37110193"/>
                <a:ext cx="360690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179722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89861" algn="l" defTabSz="4179722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79722" algn="l" defTabSz="4179722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69584" algn="l" defTabSz="4179722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59445" algn="l" defTabSz="4179722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49306" algn="l" defTabSz="4179722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39167" algn="l" defTabSz="4179722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29028" algn="l" defTabSz="4179722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18890" algn="l" defTabSz="4179722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3600" i="1">
                    <a:solidFill>
                      <a:schemeClr val="bg1"/>
                    </a:solidFill>
                    <a:latin typeface="Arial" panose="020B0604020202020204" pitchFamily="34" charset="0"/>
                    <a:cs typeface="Arial" pitchFamily="34" charset="0"/>
                  </a:rPr>
                  <a:t>We gratefully acknowledge funding and support from</a:t>
                </a:r>
              </a:p>
            </p:txBody>
          </p:sp>
          <p:pic>
            <p:nvPicPr>
              <p:cNvPr id="47" name="Picture 46" descr="Image result for agi logo">
                <a:extLst>
                  <a:ext uri="{FF2B5EF4-FFF2-40B4-BE49-F238E27FC236}">
                    <a16:creationId xmlns:a16="http://schemas.microsoft.com/office/drawing/2014/main" id="{4059BB60-91D5-4C41-992C-2C835194A1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6235"/>
              <a:stretch/>
            </p:blipFill>
            <p:spPr bwMode="auto">
              <a:xfrm>
                <a:off x="6444185" y="37147557"/>
                <a:ext cx="1982326" cy="12611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4" name="Picture 43" descr="Image result for canadensys icon">
              <a:extLst>
                <a:ext uri="{FF2B5EF4-FFF2-40B4-BE49-F238E27FC236}">
                  <a16:creationId xmlns:a16="http://schemas.microsoft.com/office/drawing/2014/main" id="{6D96B4A6-DDEA-4694-820A-3A090D6EE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5091" y="38764884"/>
              <a:ext cx="3816844" cy="545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Image result for csa logo">
              <a:extLst>
                <a:ext uri="{FF2B5EF4-FFF2-40B4-BE49-F238E27FC236}">
                  <a16:creationId xmlns:a16="http://schemas.microsoft.com/office/drawing/2014/main" id="{B90AE2E1-7049-4E6F-B307-BE122DBEE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7847" y="37147557"/>
              <a:ext cx="1515998" cy="1515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235218C-FFB7-415C-803E-2E949B1750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64" y="37534919"/>
            <a:ext cx="2247674" cy="2205475"/>
          </a:xfrm>
          <a:prstGeom prst="rect">
            <a:avLst/>
          </a:prstGeom>
        </p:spPr>
      </p:pic>
      <p:pic>
        <p:nvPicPr>
          <p:cNvPr id="7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3F6AB6E2-EB0B-455A-8E81-8AB1326AC35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645060" y="4469442"/>
            <a:ext cx="274386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8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2A71BC4ECA304CBE7FF294F62403D9" ma:contentTypeVersion="10" ma:contentTypeDescription="Create a new document." ma:contentTypeScope="" ma:versionID="122fefe54d960630bf5b20b24170daae">
  <xsd:schema xmlns:xsd="http://www.w3.org/2001/XMLSchema" xmlns:xs="http://www.w3.org/2001/XMLSchema" xmlns:p="http://schemas.microsoft.com/office/2006/metadata/properties" xmlns:ns2="faa8458a-39ef-48ae-8257-c495dbdb5060" xmlns:ns3="0f79ac94-e588-4a76-8f43-fa84dedf7eed" targetNamespace="http://schemas.microsoft.com/office/2006/metadata/properties" ma:root="true" ma:fieldsID="58d934540c3a58b188b1456c56549192" ns2:_="" ns3:_="">
    <xsd:import namespace="faa8458a-39ef-48ae-8257-c495dbdb5060"/>
    <xsd:import namespace="0f79ac94-e588-4a76-8f43-fa84dedf7e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8458a-39ef-48ae-8257-c495dbdb50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79ac94-e588-4a76-8f43-fa84dedf7ee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A5D14B-AF45-46FB-A1A8-0C4161D626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AC2817-9DF5-4D42-A3FD-5071B6AA956C}"/>
</file>

<file path=customXml/itemProps3.xml><?xml version="1.0" encoding="utf-8"?>
<ds:datastoreItem xmlns:ds="http://schemas.openxmlformats.org/officeDocument/2006/customXml" ds:itemID="{213C7E5F-6982-4658-87C3-45C7A344BF9C}">
  <ds:schemaRefs>
    <ds:schemaRef ds:uri="0f79ac94-e588-4a76-8f43-fa84dedf7eed"/>
    <ds:schemaRef ds:uri="faa8458a-39ef-48ae-8257-c495dbdb506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Custom Design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revision>1</cp:revision>
  <dcterms:created xsi:type="dcterms:W3CDTF">2012-02-25T00:39:19Z</dcterms:created>
  <dcterms:modified xsi:type="dcterms:W3CDTF">2019-04-09T15:47:35Z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0x0101006D2A71BC4ECA304CBE7FF294F62403D9</vt:lpwstr>
  </property>
  <property fmtid="{D5CDD505-2E9C-101B-9397-08002B2CF9AE}" pid="3" name="AuthorIds_UIVersion_1024">
    <vt:lpwstr>20</vt:lpwstr>
  </property>
  <property fmtid="{D5CDD505-2E9C-101B-9397-08002B2CF9AE}" pid="4" name="AuthorIds_UIVersion_3072">
    <vt:lpwstr>19</vt:lpwstr>
  </property>
</Properties>
</file>