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bf863a92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bf863a92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bf863a92_1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cbf863a92_1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d0f3e67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d0f3e67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cbf863a92_1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cbf863a92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0f3e67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0f3e67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cbf863a92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cbf863a92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d10f58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d10f58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cbf863a92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cbf863a92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d0f3e6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d0f3e6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cbf863a92_1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cbf863a92_1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bf863a92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bf863a92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0058df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0058df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bf863a92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cbf863a92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0058df0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0058df0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0058df0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0058df0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0058df0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0058df0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cbf863a92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cbf863a92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0058df0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d0058df0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CubeSat Electronic Boards Design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Andrew Wong, James Sands, Keith Mody, Patrick Zwinkels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6" name="Google Shape;136;p13"/>
          <p:cNvSpPr txBox="1"/>
          <p:nvPr/>
        </p:nvSpPr>
        <p:spPr>
          <a:xfrm>
            <a:off x="3744900" y="1207800"/>
            <a:ext cx="4602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CANADIAN CUBESAT PROJECT: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Wire Circuit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451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deploy antennae 30 minutes after launch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Makes use of a general purpose relay and </a:t>
            </a:r>
            <a:r>
              <a:rPr lang="en"/>
              <a:t>flameproof</a:t>
            </a:r>
            <a:r>
              <a:rPr lang="en"/>
              <a:t> resistor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Successfully melts the wire through contact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Antennae spring outward after wire is broken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850" y="1567550"/>
            <a:ext cx="2881675" cy="23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5934800" y="3949600"/>
            <a:ext cx="2866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Schematic of the Burn Wire System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50" y="1749200"/>
            <a:ext cx="461450" cy="1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100" y="2653200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Wire MicroCap Implementation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5" y="1567550"/>
            <a:ext cx="3624148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076815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520600" y="4539600"/>
            <a:ext cx="81282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Burn wire schematic compared to MicroCap creation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950" y="2923900"/>
            <a:ext cx="425050" cy="4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325" y="1567550"/>
            <a:ext cx="425050" cy="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Burn Wire and Timer Circuit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6425"/>
            <a:ext cx="6376325" cy="40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PCB Design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Board 1: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225" y="1064600"/>
            <a:ext cx="4565550" cy="39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PCB Design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Board 2: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38" y="1113887"/>
            <a:ext cx="4760825" cy="3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Strategy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297500" y="1254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Wire: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 5 Volt power supplies will simulate the voltage 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Wire will be wrapped around the burn resistor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clamps will hold the wire in tension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 will go through the circuit and heat up the resistor (to about 300°) to melt the fluorocarbon wire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Testing will begin once all needed parts are received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555 Timer: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5V power supply will be connected to assembled circuit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LED and voltmeter will be at output as indicators of circuit’s </a:t>
            </a:r>
            <a:r>
              <a:rPr lang="en"/>
              <a:t>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stopwatch will be used to time the results for accuracy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 Timer Theoretical Results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567538"/>
            <a:ext cx="81629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1297500" y="1386825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 Timer: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-Performed 2 </a:t>
            </a:r>
            <a:r>
              <a:rPr lang="en"/>
              <a:t>successful</a:t>
            </a:r>
            <a:r>
              <a:rPr lang="en"/>
              <a:t> trials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-Time slightly less than 30 </a:t>
            </a:r>
            <a:r>
              <a:rPr lang="en"/>
              <a:t>minutes</a:t>
            </a:r>
            <a:r>
              <a:rPr lang="en"/>
              <a:t> exactly mostly likely due to non ideal parts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-Prototyped circuit concept proven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-Next steps: Sourcing space rated components for further testing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 b="16001" l="0" r="0" t="18420"/>
          <a:stretch/>
        </p:blipFill>
        <p:spPr>
          <a:xfrm>
            <a:off x="4656975" y="1237225"/>
            <a:ext cx="413075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-Collect burn-wire circuit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-Add all remaining components to board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-Create PCB layout using Altium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-Finalize PC104 connections with OBC team to determine pinout and routing strategy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-Print first iteration of PCBs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325" y="469718"/>
            <a:ext cx="1520900" cy="19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240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CubeSat?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</a:t>
            </a:r>
            <a:r>
              <a:rPr lang="en"/>
              <a:t>miniature  prism shaped satellite 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10cm x 10cm x 20cm dimensions (x,y,z)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Aluminum structure holds all components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can CubeSats do?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Launch from the ISS to record 360° view via Canadensys Nano VR cameras (2)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Communicate with and transmit data to the ground station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reason for CubeSat projects?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for more research into the field, as well as education purposes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Experience for students in developing flight hardware and conducting space missions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enhance the existing circuits of the CubeSat for the </a:t>
            </a:r>
            <a:r>
              <a:rPr lang="en"/>
              <a:t>likelihood</a:t>
            </a:r>
            <a:r>
              <a:rPr lang="en"/>
              <a:t> of a more successful mission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825" y="715168"/>
            <a:ext cx="1520900" cy="19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Concept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46850"/>
            <a:ext cx="7038900" cy="3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team’s mission?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have a timer circuit lasting at least 30-minutes to simulate the launch time from the ISS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this timer circuit start a burn wire circuit to melt through fluorocarbon line releasing the </a:t>
            </a:r>
            <a:r>
              <a:rPr lang="en"/>
              <a:t>antennas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combine these circuits into PCB’s to demonstrate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overview of the CubeSat mission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CubeSat involves many teams, having different roles in the mission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team deals with the space segment, but we need to communicate with the ground station with a fellow teams software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PC104 Stack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stackable computer system consisting of a CPU, power supply, and peripherals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-Standardized in 1992, but now used in applications in specialized environments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-Pins fit into each other allowing multiple boards to be stacked on top of </a:t>
            </a:r>
            <a:r>
              <a:rPr lang="en"/>
              <a:t>and  interface with </a:t>
            </a:r>
            <a:r>
              <a:rPr lang="en"/>
              <a:t>one another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13" y="3151200"/>
            <a:ext cx="1911575" cy="16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On-Board Computing (OBC)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220200"/>
            <a:ext cx="40602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complete computer built on a single circuit board, with a microprocessor, memory input/output and other features required of a functional computer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Functions as the CPU (Central Processing Unit) of the CubeSat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Connects to the PCB via the PC104 stack and communicates with all sensors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675" y="2615775"/>
            <a:ext cx="23605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675" y="282150"/>
            <a:ext cx="23605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Magnetorquers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-Electromagnetic coils which create a magnetic dipole in order to produce torque for attitude control and stabilization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-Three coils will be used, one along each axis (x,y,z) to allow for rotation in any direction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-Located in centre of boards for optimal rotation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-Connected to OBC using picoblade connectors                                                                                                                                                                and PWM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675" y="2678475"/>
            <a:ext cx="3063074" cy="2311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307850"/>
            <a:ext cx="483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Gyroscope: Measures rotation of the CubeSat. Connects to OBC via a picoblade connector and communicates using SPI protocol.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Temperature Sensor: Measures temperature of multiple locations of the CubeSat. Connects to OBC through GPIOs on the PC104 stack.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Exact components have not yet been decided but placeholder spaces have been left on board 2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625" y="894675"/>
            <a:ext cx="23907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 Timer Circuit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393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-Used to buffer CubeSat start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-Prevents CubeSat from powering on early and endangering astronauts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-Equivalent resistances and </a:t>
            </a:r>
            <a:r>
              <a:rPr lang="en"/>
              <a:t>capacitances</a:t>
            </a:r>
            <a:r>
              <a:rPr lang="en"/>
              <a:t> calculated to achieve target 30 minute time with </a:t>
            </a:r>
            <a:r>
              <a:rPr lang="en"/>
              <a:t>minimal</a:t>
            </a:r>
            <a:r>
              <a:rPr lang="en"/>
              <a:t> number of 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-Taking picture as CubeSat is being launched from ISS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775" y="2798800"/>
            <a:ext cx="1880550" cy="18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 Timer</a:t>
            </a:r>
            <a:r>
              <a:rPr lang="en"/>
              <a:t>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50" y="1089575"/>
            <a:ext cx="5172075" cy="35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1986000" y="4608300"/>
            <a:ext cx="5172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Finalized timer circuit created via MicroCap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