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15"/>
  </p:notesMasterIdLst>
  <p:handoutMasterIdLst>
    <p:handoutMasterId r:id="rId16"/>
  </p:handoutMasterIdLst>
  <p:sldIdLst>
    <p:sldId id="569" r:id="rId5"/>
    <p:sldId id="570" r:id="rId6"/>
    <p:sldId id="572" r:id="rId7"/>
    <p:sldId id="574" r:id="rId8"/>
    <p:sldId id="571" r:id="rId9"/>
    <p:sldId id="575" r:id="rId10"/>
    <p:sldId id="576" r:id="rId11"/>
    <p:sldId id="577" r:id="rId12"/>
    <p:sldId id="578" r:id="rId13"/>
    <p:sldId id="573" r:id="rId1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McGuire" initials="AMc" lastIdx="0" clrIdx="0"/>
  <p:cmAuthor id="7" name="Forest, Lucie" initials="FL" lastIdx="1" clrIdx="7"/>
  <p:cmAuthor id="1" name="D'Astous, Mireille (ASC/CSA)" initials="MDA" lastIdx="11" clrIdx="1"/>
  <p:cmAuthor id="8" name="Forest, Lucie (ASC/CSA)" initials="FL(" lastIdx="1" clrIdx="8">
    <p:extLst>
      <p:ext uri="{19B8F6BF-5375-455C-9EA6-DF929625EA0E}">
        <p15:presenceInfo xmlns:p15="http://schemas.microsoft.com/office/powerpoint/2012/main" userId="S-1-5-21-777207634-1046229261-281947949-31479" providerId="AD"/>
      </p:ext>
    </p:extLst>
  </p:cmAuthor>
  <p:cmAuthor id="2" name="Faubert, Guillaume (ASC/CSA)" initials="GF" lastIdx="13" clrIdx="2"/>
  <p:cmAuthor id="9" name="Rana, Zaid Ahmad (ASC/CSA)" initials="RZA(" lastIdx="2" clrIdx="9">
    <p:extLst>
      <p:ext uri="{19B8F6BF-5375-455C-9EA6-DF929625EA0E}">
        <p15:presenceInfo xmlns:p15="http://schemas.microsoft.com/office/powerpoint/2012/main" userId="S-1-5-21-777207634-1046229261-281947949-50118" providerId="AD"/>
      </p:ext>
    </p:extLst>
  </p:cmAuthor>
  <p:cmAuthor id="3" name="Côté-Bigras, Roxanne (ASC/CSA)" initials="RCB" lastIdx="5" clrIdx="3"/>
  <p:cmAuthor id="4" name="Forest, Lucie (ASC/CSA)" initials="LF" lastIdx="1" clrIdx="4"/>
  <p:cmAuthor id="5" name="Lebeuf, Martin (ASC/CSA)" initials="LM(" lastIdx="7" clrIdx="5"/>
  <p:cmAuthor id="6" name="Dubé, Myriam" initials="DM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6E"/>
    <a:srgbClr val="00A589"/>
    <a:srgbClr val="DDECFB"/>
    <a:srgbClr val="0F3C64"/>
    <a:srgbClr val="134B83"/>
    <a:srgbClr val="D5D5DB"/>
    <a:srgbClr val="006699"/>
    <a:srgbClr val="000000"/>
    <a:srgbClr val="57596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89781" autoAdjust="0"/>
  </p:normalViewPr>
  <p:slideViewPr>
    <p:cSldViewPr snapToGrid="0" snapToObjects="1">
      <p:cViewPr varScale="1">
        <p:scale>
          <a:sx n="82" d="100"/>
          <a:sy n="82" d="100"/>
        </p:scale>
        <p:origin x="1459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Scott Mitchell" userId="dfab81a8-ddf6-48e8-b76f-af4c63805494" providerId="ADAL" clId="{70950A6C-0F23-4EB4-B35D-A890FFE243E5}"/>
    <pc:docChg chg="undo custSel addSld delSld modSld sldOrd">
      <pc:chgData name="Nicholas Scott Mitchell" userId="dfab81a8-ddf6-48e8-b76f-af4c63805494" providerId="ADAL" clId="{70950A6C-0F23-4EB4-B35D-A890FFE243E5}" dt="2019-09-23T20:08:47.328" v="3428" actId="20577"/>
      <pc:docMkLst>
        <pc:docMk/>
      </pc:docMkLst>
      <pc:sldChg chg="addSp modSp add">
        <pc:chgData name="Nicholas Scott Mitchell" userId="dfab81a8-ddf6-48e8-b76f-af4c63805494" providerId="ADAL" clId="{70950A6C-0F23-4EB4-B35D-A890FFE243E5}" dt="2019-09-23T18:08:04.988" v="288" actId="1076"/>
        <pc:sldMkLst>
          <pc:docMk/>
          <pc:sldMk cId="1955687694" sldId="570"/>
        </pc:sldMkLst>
        <pc:spChg chg="mod">
          <ac:chgData name="Nicholas Scott Mitchell" userId="dfab81a8-ddf6-48e8-b76f-af4c63805494" providerId="ADAL" clId="{70950A6C-0F23-4EB4-B35D-A890FFE243E5}" dt="2019-09-23T14:29:31.758" v="39" actId="20577"/>
          <ac:spMkLst>
            <pc:docMk/>
            <pc:sldMk cId="1955687694" sldId="570"/>
            <ac:spMk id="2" creationId="{6357C1EB-641C-4529-B75B-42C56729BAA0}"/>
          </ac:spMkLst>
        </pc:spChg>
        <pc:spChg chg="mod">
          <ac:chgData name="Nicholas Scott Mitchell" userId="dfab81a8-ddf6-48e8-b76f-af4c63805494" providerId="ADAL" clId="{70950A6C-0F23-4EB4-B35D-A890FFE243E5}" dt="2019-09-23T14:55:01.665" v="284" actId="20577"/>
          <ac:spMkLst>
            <pc:docMk/>
            <pc:sldMk cId="1955687694" sldId="570"/>
            <ac:spMk id="3" creationId="{52DF4E9C-2E1C-48FD-A3F9-B5EFE369E839}"/>
          </ac:spMkLst>
        </pc:spChg>
        <pc:picChg chg="add mod">
          <ac:chgData name="Nicholas Scott Mitchell" userId="dfab81a8-ddf6-48e8-b76f-af4c63805494" providerId="ADAL" clId="{70950A6C-0F23-4EB4-B35D-A890FFE243E5}" dt="2019-09-23T18:08:04.988" v="288" actId="1076"/>
          <ac:picMkLst>
            <pc:docMk/>
            <pc:sldMk cId="1955687694" sldId="570"/>
            <ac:picMk id="6" creationId="{ACAD1C54-0155-4F5E-8A07-4FEF05C6E1A6}"/>
          </ac:picMkLst>
        </pc:picChg>
      </pc:sldChg>
      <pc:sldChg chg="addSp modSp add">
        <pc:chgData name="Nicholas Scott Mitchell" userId="dfab81a8-ddf6-48e8-b76f-af4c63805494" providerId="ADAL" clId="{70950A6C-0F23-4EB4-B35D-A890FFE243E5}" dt="2019-09-23T19:15:51.633" v="1194"/>
        <pc:sldMkLst>
          <pc:docMk/>
          <pc:sldMk cId="3610443350" sldId="571"/>
        </pc:sldMkLst>
        <pc:spChg chg="mod">
          <ac:chgData name="Nicholas Scott Mitchell" userId="dfab81a8-ddf6-48e8-b76f-af4c63805494" providerId="ADAL" clId="{70950A6C-0F23-4EB4-B35D-A890FFE243E5}" dt="2019-09-23T18:15:33.010" v="291" actId="20577"/>
          <ac:spMkLst>
            <pc:docMk/>
            <pc:sldMk cId="3610443350" sldId="571"/>
            <ac:spMk id="2" creationId="{76B40C89-3849-4E02-BEA1-9E0C0609E9D2}"/>
          </ac:spMkLst>
        </pc:spChg>
        <pc:spChg chg="mod">
          <ac:chgData name="Nicholas Scott Mitchell" userId="dfab81a8-ddf6-48e8-b76f-af4c63805494" providerId="ADAL" clId="{70950A6C-0F23-4EB4-B35D-A890FFE243E5}" dt="2019-09-23T19:11:55.432" v="936" actId="20577"/>
          <ac:spMkLst>
            <pc:docMk/>
            <pc:sldMk cId="3610443350" sldId="571"/>
            <ac:spMk id="3" creationId="{8910DB36-13A3-4496-B486-FDAF601C6814}"/>
          </ac:spMkLst>
        </pc:spChg>
        <pc:picChg chg="add mod">
          <ac:chgData name="Nicholas Scott Mitchell" userId="dfab81a8-ddf6-48e8-b76f-af4c63805494" providerId="ADAL" clId="{70950A6C-0F23-4EB4-B35D-A890FFE243E5}" dt="2019-09-23T19:15:51.633" v="1194"/>
          <ac:picMkLst>
            <pc:docMk/>
            <pc:sldMk cId="3610443350" sldId="571"/>
            <ac:picMk id="1026" creationId="{694F9FCF-C75E-4B62-9F1C-8D3C8EAF0134}"/>
          </ac:picMkLst>
        </pc:picChg>
      </pc:sldChg>
      <pc:sldChg chg="addSp modSp add ord">
        <pc:chgData name="Nicholas Scott Mitchell" userId="dfab81a8-ddf6-48e8-b76f-af4c63805494" providerId="ADAL" clId="{70950A6C-0F23-4EB4-B35D-A890FFE243E5}" dt="2019-09-23T19:32:02.513" v="1402" actId="20577"/>
        <pc:sldMkLst>
          <pc:docMk/>
          <pc:sldMk cId="2122083097" sldId="572"/>
        </pc:sldMkLst>
        <pc:spChg chg="mod">
          <ac:chgData name="Nicholas Scott Mitchell" userId="dfab81a8-ddf6-48e8-b76f-af4c63805494" providerId="ADAL" clId="{70950A6C-0F23-4EB4-B35D-A890FFE243E5}" dt="2019-09-23T18:20:46.189" v="601" actId="20577"/>
          <ac:spMkLst>
            <pc:docMk/>
            <pc:sldMk cId="2122083097" sldId="572"/>
            <ac:spMk id="2" creationId="{3A17C915-B6AA-422B-B4A4-5F402C0C2087}"/>
          </ac:spMkLst>
        </pc:spChg>
        <pc:spChg chg="mod">
          <ac:chgData name="Nicholas Scott Mitchell" userId="dfab81a8-ddf6-48e8-b76f-af4c63805494" providerId="ADAL" clId="{70950A6C-0F23-4EB4-B35D-A890FFE243E5}" dt="2019-09-23T19:32:02.513" v="1402" actId="20577"/>
          <ac:spMkLst>
            <pc:docMk/>
            <pc:sldMk cId="2122083097" sldId="572"/>
            <ac:spMk id="3" creationId="{462DF318-57B4-4E75-BE3C-94A5F6A73819}"/>
          </ac:spMkLst>
        </pc:spChg>
        <pc:picChg chg="add mod">
          <ac:chgData name="Nicholas Scott Mitchell" userId="dfab81a8-ddf6-48e8-b76f-af4c63805494" providerId="ADAL" clId="{70950A6C-0F23-4EB4-B35D-A890FFE243E5}" dt="2019-09-23T19:19:29.281" v="1395" actId="208"/>
          <ac:picMkLst>
            <pc:docMk/>
            <pc:sldMk cId="2122083097" sldId="572"/>
            <ac:picMk id="5" creationId="{B0E226BB-056B-4170-8DED-5CB6400F15AB}"/>
          </ac:picMkLst>
        </pc:picChg>
        <pc:picChg chg="add mod">
          <ac:chgData name="Nicholas Scott Mitchell" userId="dfab81a8-ddf6-48e8-b76f-af4c63805494" providerId="ADAL" clId="{70950A6C-0F23-4EB4-B35D-A890FFE243E5}" dt="2019-09-23T19:19:27.531" v="1394" actId="208"/>
          <ac:picMkLst>
            <pc:docMk/>
            <pc:sldMk cId="2122083097" sldId="572"/>
            <ac:picMk id="6" creationId="{24F2E8E6-8343-46B2-8925-9DFA2A7F23CE}"/>
          </ac:picMkLst>
        </pc:picChg>
        <pc:cxnChg chg="add mod">
          <ac:chgData name="Nicholas Scott Mitchell" userId="dfab81a8-ddf6-48e8-b76f-af4c63805494" providerId="ADAL" clId="{70950A6C-0F23-4EB4-B35D-A890FFE243E5}" dt="2019-09-23T19:19:36.297" v="1397" actId="208"/>
          <ac:cxnSpMkLst>
            <pc:docMk/>
            <pc:sldMk cId="2122083097" sldId="572"/>
            <ac:cxnSpMk id="8" creationId="{D7370DE3-F743-4708-8737-1F353D647747}"/>
          </ac:cxnSpMkLst>
        </pc:cxnChg>
      </pc:sldChg>
      <pc:sldChg chg="modSp add">
        <pc:chgData name="Nicholas Scott Mitchell" userId="dfab81a8-ddf6-48e8-b76f-af4c63805494" providerId="ADAL" clId="{70950A6C-0F23-4EB4-B35D-A890FFE243E5}" dt="2019-09-23T19:34:53.635" v="1595" actId="20577"/>
        <pc:sldMkLst>
          <pc:docMk/>
          <pc:sldMk cId="3174177039" sldId="573"/>
        </pc:sldMkLst>
        <pc:spChg chg="mod">
          <ac:chgData name="Nicholas Scott Mitchell" userId="dfab81a8-ddf6-48e8-b76f-af4c63805494" providerId="ADAL" clId="{70950A6C-0F23-4EB4-B35D-A890FFE243E5}" dt="2019-09-23T19:31:12.261" v="1400" actId="20577"/>
          <ac:spMkLst>
            <pc:docMk/>
            <pc:sldMk cId="3174177039" sldId="573"/>
            <ac:spMk id="2" creationId="{E01BEAAF-E451-4F40-9FFD-CD2D3E2B50A1}"/>
          </ac:spMkLst>
        </pc:spChg>
        <pc:spChg chg="mod">
          <ac:chgData name="Nicholas Scott Mitchell" userId="dfab81a8-ddf6-48e8-b76f-af4c63805494" providerId="ADAL" clId="{70950A6C-0F23-4EB4-B35D-A890FFE243E5}" dt="2019-09-23T19:34:53.635" v="1595" actId="20577"/>
          <ac:spMkLst>
            <pc:docMk/>
            <pc:sldMk cId="3174177039" sldId="573"/>
            <ac:spMk id="3" creationId="{E0F159CF-2B12-40AE-97F2-1C58DAE2736C}"/>
          </ac:spMkLst>
        </pc:spChg>
      </pc:sldChg>
      <pc:sldChg chg="addSp delSp modSp add">
        <pc:chgData name="Nicholas Scott Mitchell" userId="dfab81a8-ddf6-48e8-b76f-af4c63805494" providerId="ADAL" clId="{70950A6C-0F23-4EB4-B35D-A890FFE243E5}" dt="2019-09-23T19:13:37.893" v="1187" actId="1076"/>
        <pc:sldMkLst>
          <pc:docMk/>
          <pc:sldMk cId="1188119091" sldId="574"/>
        </pc:sldMkLst>
        <pc:spChg chg="mod">
          <ac:chgData name="Nicholas Scott Mitchell" userId="dfab81a8-ddf6-48e8-b76f-af4c63805494" providerId="ADAL" clId="{70950A6C-0F23-4EB4-B35D-A890FFE243E5}" dt="2019-09-23T19:04:54.784" v="712" actId="20577"/>
          <ac:spMkLst>
            <pc:docMk/>
            <pc:sldMk cId="1188119091" sldId="574"/>
            <ac:spMk id="2" creationId="{E4C3D47F-A0EF-44E4-A9A7-2FDFE3741C9F}"/>
          </ac:spMkLst>
        </pc:spChg>
        <pc:spChg chg="del mod">
          <ac:chgData name="Nicholas Scott Mitchell" userId="dfab81a8-ddf6-48e8-b76f-af4c63805494" providerId="ADAL" clId="{70950A6C-0F23-4EB4-B35D-A890FFE243E5}" dt="2019-09-23T19:09:53.146" v="891" actId="478"/>
          <ac:spMkLst>
            <pc:docMk/>
            <pc:sldMk cId="1188119091" sldId="574"/>
            <ac:spMk id="3" creationId="{DABF0AE2-92C6-4F79-B916-D830554678E5}"/>
          </ac:spMkLst>
        </pc:spChg>
        <pc:spChg chg="del mod">
          <ac:chgData name="Nicholas Scott Mitchell" userId="dfab81a8-ddf6-48e8-b76f-af4c63805494" providerId="ADAL" clId="{70950A6C-0F23-4EB4-B35D-A890FFE243E5}" dt="2019-09-23T19:10:00.151" v="893" actId="478"/>
          <ac:spMkLst>
            <pc:docMk/>
            <pc:sldMk cId="1188119091" sldId="574"/>
            <ac:spMk id="4" creationId="{0B19D85A-336A-4CF6-8963-CA5D6307DF0C}"/>
          </ac:spMkLst>
        </pc:spChg>
        <pc:spChg chg="add mod">
          <ac:chgData name="Nicholas Scott Mitchell" userId="dfab81a8-ddf6-48e8-b76f-af4c63805494" providerId="ADAL" clId="{70950A6C-0F23-4EB4-B35D-A890FFE243E5}" dt="2019-09-23T19:13:34.849" v="1186" actId="164"/>
          <ac:spMkLst>
            <pc:docMk/>
            <pc:sldMk cId="1188119091" sldId="574"/>
            <ac:spMk id="7" creationId="{16BC0507-40C7-4F3B-95C9-E05382DA89FA}"/>
          </ac:spMkLst>
        </pc:spChg>
        <pc:spChg chg="add mod">
          <ac:chgData name="Nicholas Scott Mitchell" userId="dfab81a8-ddf6-48e8-b76f-af4c63805494" providerId="ADAL" clId="{70950A6C-0F23-4EB4-B35D-A890FFE243E5}" dt="2019-09-23T19:13:34.849" v="1186" actId="164"/>
          <ac:spMkLst>
            <pc:docMk/>
            <pc:sldMk cId="1188119091" sldId="574"/>
            <ac:spMk id="8" creationId="{61306654-E93C-43F8-AB7A-CF8119DCCE34}"/>
          </ac:spMkLst>
        </pc:spChg>
        <pc:spChg chg="add mod">
          <ac:chgData name="Nicholas Scott Mitchell" userId="dfab81a8-ddf6-48e8-b76f-af4c63805494" providerId="ADAL" clId="{70950A6C-0F23-4EB4-B35D-A890FFE243E5}" dt="2019-09-23T19:13:34.849" v="1186" actId="164"/>
          <ac:spMkLst>
            <pc:docMk/>
            <pc:sldMk cId="1188119091" sldId="574"/>
            <ac:spMk id="9" creationId="{662626F9-5E9D-486C-AE76-D087D823C7A6}"/>
          </ac:spMkLst>
        </pc:spChg>
        <pc:spChg chg="add mod">
          <ac:chgData name="Nicholas Scott Mitchell" userId="dfab81a8-ddf6-48e8-b76f-af4c63805494" providerId="ADAL" clId="{70950A6C-0F23-4EB4-B35D-A890FFE243E5}" dt="2019-09-23T19:13:34.849" v="1186" actId="164"/>
          <ac:spMkLst>
            <pc:docMk/>
            <pc:sldMk cId="1188119091" sldId="574"/>
            <ac:spMk id="10" creationId="{E5480BD0-92E5-4255-9CAA-8C17DD32FBE3}"/>
          </ac:spMkLst>
        </pc:spChg>
        <pc:spChg chg="add mod">
          <ac:chgData name="Nicholas Scott Mitchell" userId="dfab81a8-ddf6-48e8-b76f-af4c63805494" providerId="ADAL" clId="{70950A6C-0F23-4EB4-B35D-A890FFE243E5}" dt="2019-09-23T19:13:34.849" v="1186" actId="164"/>
          <ac:spMkLst>
            <pc:docMk/>
            <pc:sldMk cId="1188119091" sldId="574"/>
            <ac:spMk id="11" creationId="{8DF21E16-34ED-480F-BB88-5BAA28F25B22}"/>
          </ac:spMkLst>
        </pc:spChg>
        <pc:spChg chg="add mod">
          <ac:chgData name="Nicholas Scott Mitchell" userId="dfab81a8-ddf6-48e8-b76f-af4c63805494" providerId="ADAL" clId="{70950A6C-0F23-4EB4-B35D-A890FFE243E5}" dt="2019-09-23T19:10:23.590" v="899" actId="1076"/>
          <ac:spMkLst>
            <pc:docMk/>
            <pc:sldMk cId="1188119091" sldId="574"/>
            <ac:spMk id="12" creationId="{19BD9D75-EA9F-43CE-9BCB-FC6411213FC7}"/>
          </ac:spMkLst>
        </pc:spChg>
        <pc:spChg chg="add mod">
          <ac:chgData name="Nicholas Scott Mitchell" userId="dfab81a8-ddf6-48e8-b76f-af4c63805494" providerId="ADAL" clId="{70950A6C-0F23-4EB4-B35D-A890FFE243E5}" dt="2019-09-23T19:10:19.833" v="898" actId="1076"/>
          <ac:spMkLst>
            <pc:docMk/>
            <pc:sldMk cId="1188119091" sldId="574"/>
            <ac:spMk id="13" creationId="{4ADFE931-7B04-4D8F-B628-58FB3CE6A028}"/>
          </ac:spMkLst>
        </pc:spChg>
        <pc:grpChg chg="add mod">
          <ac:chgData name="Nicholas Scott Mitchell" userId="dfab81a8-ddf6-48e8-b76f-af4c63805494" providerId="ADAL" clId="{70950A6C-0F23-4EB4-B35D-A890FFE243E5}" dt="2019-09-23T19:13:37.893" v="1187" actId="1076"/>
          <ac:grpSpMkLst>
            <pc:docMk/>
            <pc:sldMk cId="1188119091" sldId="574"/>
            <ac:grpSpMk id="14" creationId="{B516C656-9EC5-43BF-9118-14CA05FD3E05}"/>
          </ac:grpSpMkLst>
        </pc:grpChg>
        <pc:picChg chg="add mod">
          <ac:chgData name="Nicholas Scott Mitchell" userId="dfab81a8-ddf6-48e8-b76f-af4c63805494" providerId="ADAL" clId="{70950A6C-0F23-4EB4-B35D-A890FFE243E5}" dt="2019-09-23T19:13:34.849" v="1186" actId="164"/>
          <ac:picMkLst>
            <pc:docMk/>
            <pc:sldMk cId="1188119091" sldId="574"/>
            <ac:picMk id="6" creationId="{D2145516-2B7C-4F0A-BC0B-3F3715B3A1BF}"/>
          </ac:picMkLst>
        </pc:picChg>
      </pc:sldChg>
      <pc:sldChg chg="modSp add ord">
        <pc:chgData name="Nicholas Scott Mitchell" userId="dfab81a8-ddf6-48e8-b76f-af4c63805494" providerId="ADAL" clId="{70950A6C-0F23-4EB4-B35D-A890FFE243E5}" dt="2019-09-23T19:50:30.693" v="2103" actId="20577"/>
        <pc:sldMkLst>
          <pc:docMk/>
          <pc:sldMk cId="636766581" sldId="575"/>
        </pc:sldMkLst>
        <pc:spChg chg="mod">
          <ac:chgData name="Nicholas Scott Mitchell" userId="dfab81a8-ddf6-48e8-b76f-af4c63805494" providerId="ADAL" clId="{70950A6C-0F23-4EB4-B35D-A890FFE243E5}" dt="2019-09-23T19:39:37.817" v="1599" actId="20577"/>
          <ac:spMkLst>
            <pc:docMk/>
            <pc:sldMk cId="636766581" sldId="575"/>
            <ac:spMk id="2" creationId="{F19DBDAE-8E68-41B0-9A2A-DF7BB1C9440D}"/>
          </ac:spMkLst>
        </pc:spChg>
        <pc:spChg chg="mod">
          <ac:chgData name="Nicholas Scott Mitchell" userId="dfab81a8-ddf6-48e8-b76f-af4c63805494" providerId="ADAL" clId="{70950A6C-0F23-4EB4-B35D-A890FFE243E5}" dt="2019-09-23T19:50:30.693" v="2103" actId="20577"/>
          <ac:spMkLst>
            <pc:docMk/>
            <pc:sldMk cId="636766581" sldId="575"/>
            <ac:spMk id="3" creationId="{F3F4B4EB-C7E1-423A-BE74-E6C110A0064E}"/>
          </ac:spMkLst>
        </pc:spChg>
      </pc:sldChg>
      <pc:sldChg chg="modSp add ord">
        <pc:chgData name="Nicholas Scott Mitchell" userId="dfab81a8-ddf6-48e8-b76f-af4c63805494" providerId="ADAL" clId="{70950A6C-0F23-4EB4-B35D-A890FFE243E5}" dt="2019-09-23T19:59:04.912" v="2968" actId="20577"/>
        <pc:sldMkLst>
          <pc:docMk/>
          <pc:sldMk cId="11490815" sldId="576"/>
        </pc:sldMkLst>
        <pc:spChg chg="mod">
          <ac:chgData name="Nicholas Scott Mitchell" userId="dfab81a8-ddf6-48e8-b76f-af4c63805494" providerId="ADAL" clId="{70950A6C-0F23-4EB4-B35D-A890FFE243E5}" dt="2019-09-23T19:51:28.342" v="2106" actId="20577"/>
          <ac:spMkLst>
            <pc:docMk/>
            <pc:sldMk cId="11490815" sldId="576"/>
            <ac:spMk id="2" creationId="{C0D00534-8BEF-44EA-BF82-E0C1FE0912ED}"/>
          </ac:spMkLst>
        </pc:spChg>
        <pc:spChg chg="mod">
          <ac:chgData name="Nicholas Scott Mitchell" userId="dfab81a8-ddf6-48e8-b76f-af4c63805494" providerId="ADAL" clId="{70950A6C-0F23-4EB4-B35D-A890FFE243E5}" dt="2019-09-23T19:59:04.912" v="2968" actId="20577"/>
          <ac:spMkLst>
            <pc:docMk/>
            <pc:sldMk cId="11490815" sldId="576"/>
            <ac:spMk id="3" creationId="{71F3D0EC-B402-4B6A-A6BB-BA7F011EF637}"/>
          </ac:spMkLst>
        </pc:spChg>
      </pc:sldChg>
      <pc:sldChg chg="modSp add">
        <pc:chgData name="Nicholas Scott Mitchell" userId="dfab81a8-ddf6-48e8-b76f-af4c63805494" providerId="ADAL" clId="{70950A6C-0F23-4EB4-B35D-A890FFE243E5}" dt="2019-09-23T19:59:19.325" v="2970" actId="20577"/>
        <pc:sldMkLst>
          <pc:docMk/>
          <pc:sldMk cId="883108477" sldId="577"/>
        </pc:sldMkLst>
        <pc:spChg chg="mod">
          <ac:chgData name="Nicholas Scott Mitchell" userId="dfab81a8-ddf6-48e8-b76f-af4c63805494" providerId="ADAL" clId="{70950A6C-0F23-4EB4-B35D-A890FFE243E5}" dt="2019-09-23T19:53:50.653" v="2461" actId="20577"/>
          <ac:spMkLst>
            <pc:docMk/>
            <pc:sldMk cId="883108477" sldId="577"/>
            <ac:spMk id="2" creationId="{EE53BA84-EE5D-49BD-B4C4-72AAE13FD366}"/>
          </ac:spMkLst>
        </pc:spChg>
        <pc:spChg chg="mod">
          <ac:chgData name="Nicholas Scott Mitchell" userId="dfab81a8-ddf6-48e8-b76f-af4c63805494" providerId="ADAL" clId="{70950A6C-0F23-4EB4-B35D-A890FFE243E5}" dt="2019-09-23T19:59:19.325" v="2970" actId="20577"/>
          <ac:spMkLst>
            <pc:docMk/>
            <pc:sldMk cId="883108477" sldId="577"/>
            <ac:spMk id="3" creationId="{2DF11B09-0C34-43CE-98C9-ADDABFE1178C}"/>
          </ac:spMkLst>
        </pc:spChg>
      </pc:sldChg>
      <pc:sldChg chg="modSp add">
        <pc:chgData name="Nicholas Scott Mitchell" userId="dfab81a8-ddf6-48e8-b76f-af4c63805494" providerId="ADAL" clId="{70950A6C-0F23-4EB4-B35D-A890FFE243E5}" dt="2019-09-23T20:08:47.328" v="3428" actId="20577"/>
        <pc:sldMkLst>
          <pc:docMk/>
          <pc:sldMk cId="2670090642" sldId="578"/>
        </pc:sldMkLst>
        <pc:spChg chg="mod">
          <ac:chgData name="Nicholas Scott Mitchell" userId="dfab81a8-ddf6-48e8-b76f-af4c63805494" providerId="ADAL" clId="{70950A6C-0F23-4EB4-B35D-A890FFE243E5}" dt="2019-09-23T19:57:37.483" v="2866" actId="20577"/>
          <ac:spMkLst>
            <pc:docMk/>
            <pc:sldMk cId="2670090642" sldId="578"/>
            <ac:spMk id="2" creationId="{755C0109-B7E6-420E-B4CF-205396684C9A}"/>
          </ac:spMkLst>
        </pc:spChg>
        <pc:spChg chg="mod">
          <ac:chgData name="Nicholas Scott Mitchell" userId="dfab81a8-ddf6-48e8-b76f-af4c63805494" providerId="ADAL" clId="{70950A6C-0F23-4EB4-B35D-A890FFE243E5}" dt="2019-09-23T20:08:47.328" v="3428" actId="20577"/>
          <ac:spMkLst>
            <pc:docMk/>
            <pc:sldMk cId="2670090642" sldId="578"/>
            <ac:spMk id="3" creationId="{148FD1E1-D4CA-425D-AD6A-6F8074EB61EB}"/>
          </ac:spMkLst>
        </pc:spChg>
      </pc:sldChg>
      <pc:sldChg chg="del">
        <pc:chgData name="Nicholas Scott Mitchell" userId="dfab81a8-ddf6-48e8-b76f-af4c63805494" providerId="ADAL" clId="{70950A6C-0F23-4EB4-B35D-A890FFE243E5}" dt="2019-09-23T14:27:46.460" v="3" actId="2696"/>
        <pc:sldMkLst>
          <pc:docMk/>
          <pc:sldMk cId="3065200105" sldId="582"/>
        </pc:sldMkLst>
      </pc:sldChg>
      <pc:sldChg chg="del">
        <pc:chgData name="Nicholas Scott Mitchell" userId="dfab81a8-ddf6-48e8-b76f-af4c63805494" providerId="ADAL" clId="{70950A6C-0F23-4EB4-B35D-A890FFE243E5}" dt="2019-09-23T14:27:46.828" v="5" actId="2696"/>
        <pc:sldMkLst>
          <pc:docMk/>
          <pc:sldMk cId="393897022" sldId="584"/>
        </pc:sldMkLst>
      </pc:sldChg>
      <pc:sldChg chg="del">
        <pc:chgData name="Nicholas Scott Mitchell" userId="dfab81a8-ddf6-48e8-b76f-af4c63805494" providerId="ADAL" clId="{70950A6C-0F23-4EB4-B35D-A890FFE243E5}" dt="2019-09-23T14:27:47.276" v="7" actId="2696"/>
        <pc:sldMkLst>
          <pc:docMk/>
          <pc:sldMk cId="3208217940" sldId="585"/>
        </pc:sldMkLst>
      </pc:sldChg>
      <pc:sldChg chg="del">
        <pc:chgData name="Nicholas Scott Mitchell" userId="dfab81a8-ddf6-48e8-b76f-af4c63805494" providerId="ADAL" clId="{70950A6C-0F23-4EB4-B35D-A890FFE243E5}" dt="2019-09-23T14:27:47.432" v="8" actId="2696"/>
        <pc:sldMkLst>
          <pc:docMk/>
          <pc:sldMk cId="2359569956" sldId="586"/>
        </pc:sldMkLst>
      </pc:sldChg>
      <pc:sldChg chg="del">
        <pc:chgData name="Nicholas Scott Mitchell" userId="dfab81a8-ddf6-48e8-b76f-af4c63805494" providerId="ADAL" clId="{70950A6C-0F23-4EB4-B35D-A890FFE243E5}" dt="2019-09-23T14:27:47.704" v="9" actId="2696"/>
        <pc:sldMkLst>
          <pc:docMk/>
          <pc:sldMk cId="3092668252" sldId="587"/>
        </pc:sldMkLst>
      </pc:sldChg>
      <pc:sldChg chg="del">
        <pc:chgData name="Nicholas Scott Mitchell" userId="dfab81a8-ddf6-48e8-b76f-af4c63805494" providerId="ADAL" clId="{70950A6C-0F23-4EB4-B35D-A890FFE243E5}" dt="2019-09-23T14:27:47.955" v="11" actId="2696"/>
        <pc:sldMkLst>
          <pc:docMk/>
          <pc:sldMk cId="122298416" sldId="588"/>
        </pc:sldMkLst>
      </pc:sldChg>
      <pc:sldChg chg="del">
        <pc:chgData name="Nicholas Scott Mitchell" userId="dfab81a8-ddf6-48e8-b76f-af4c63805494" providerId="ADAL" clId="{70950A6C-0F23-4EB4-B35D-A890FFE243E5}" dt="2019-09-23T14:27:48.081" v="12" actId="2696"/>
        <pc:sldMkLst>
          <pc:docMk/>
          <pc:sldMk cId="1754288981" sldId="589"/>
        </pc:sldMkLst>
      </pc:sldChg>
      <pc:sldChg chg="del">
        <pc:chgData name="Nicholas Scott Mitchell" userId="dfab81a8-ddf6-48e8-b76f-af4c63805494" providerId="ADAL" clId="{70950A6C-0F23-4EB4-B35D-A890FFE243E5}" dt="2019-09-23T14:27:46.643" v="4" actId="2696"/>
        <pc:sldMkLst>
          <pc:docMk/>
          <pc:sldMk cId="1455906791" sldId="591"/>
        </pc:sldMkLst>
      </pc:sldChg>
      <pc:sldChg chg="del">
        <pc:chgData name="Nicholas Scott Mitchell" userId="dfab81a8-ddf6-48e8-b76f-af4c63805494" providerId="ADAL" clId="{70950A6C-0F23-4EB4-B35D-A890FFE243E5}" dt="2019-09-23T14:27:47.012" v="6" actId="2696"/>
        <pc:sldMkLst>
          <pc:docMk/>
          <pc:sldMk cId="2840920557" sldId="592"/>
        </pc:sldMkLst>
      </pc:sldChg>
      <pc:sldChg chg="del">
        <pc:chgData name="Nicholas Scott Mitchell" userId="dfab81a8-ddf6-48e8-b76f-af4c63805494" providerId="ADAL" clId="{70950A6C-0F23-4EB4-B35D-A890FFE243E5}" dt="2019-09-23T14:27:46.081" v="1" actId="2696"/>
        <pc:sldMkLst>
          <pc:docMk/>
          <pc:sldMk cId="254005166" sldId="593"/>
        </pc:sldMkLst>
      </pc:sldChg>
      <pc:sldChg chg="del">
        <pc:chgData name="Nicholas Scott Mitchell" userId="dfab81a8-ddf6-48e8-b76f-af4c63805494" providerId="ADAL" clId="{70950A6C-0F23-4EB4-B35D-A890FFE243E5}" dt="2019-09-23T14:27:46.263" v="2" actId="2696"/>
        <pc:sldMkLst>
          <pc:docMk/>
          <pc:sldMk cId="839314821" sldId="594"/>
        </pc:sldMkLst>
      </pc:sldChg>
      <pc:sldChg chg="del">
        <pc:chgData name="Nicholas Scott Mitchell" userId="dfab81a8-ddf6-48e8-b76f-af4c63805494" providerId="ADAL" clId="{70950A6C-0F23-4EB4-B35D-A890FFE243E5}" dt="2019-09-23T14:27:45.885" v="0" actId="2696"/>
        <pc:sldMkLst>
          <pc:docMk/>
          <pc:sldMk cId="2874438470" sldId="595"/>
        </pc:sldMkLst>
      </pc:sldChg>
      <pc:sldChg chg="del">
        <pc:chgData name="Nicholas Scott Mitchell" userId="dfab81a8-ddf6-48e8-b76f-af4c63805494" providerId="ADAL" clId="{70950A6C-0F23-4EB4-B35D-A890FFE243E5}" dt="2019-09-23T14:27:48.266" v="13" actId="2696"/>
        <pc:sldMkLst>
          <pc:docMk/>
          <pc:sldMk cId="1333635702" sldId="596"/>
        </pc:sldMkLst>
      </pc:sldChg>
      <pc:sldChg chg="del">
        <pc:chgData name="Nicholas Scott Mitchell" userId="dfab81a8-ddf6-48e8-b76f-af4c63805494" providerId="ADAL" clId="{70950A6C-0F23-4EB4-B35D-A890FFE243E5}" dt="2019-09-23T14:27:48.419" v="14" actId="2696"/>
        <pc:sldMkLst>
          <pc:docMk/>
          <pc:sldMk cId="3046674069" sldId="597"/>
        </pc:sldMkLst>
      </pc:sldChg>
      <pc:sldChg chg="del">
        <pc:chgData name="Nicholas Scott Mitchell" userId="dfab81a8-ddf6-48e8-b76f-af4c63805494" providerId="ADAL" clId="{70950A6C-0F23-4EB4-B35D-A890FFE243E5}" dt="2019-09-23T14:27:47.936" v="10" actId="2696"/>
        <pc:sldMkLst>
          <pc:docMk/>
          <pc:sldMk cId="550861726" sldId="598"/>
        </pc:sldMkLst>
      </pc:sldChg>
      <pc:sldChg chg="del">
        <pc:chgData name="Nicholas Scott Mitchell" userId="dfab81a8-ddf6-48e8-b76f-af4c63805494" providerId="ADAL" clId="{70950A6C-0F23-4EB4-B35D-A890FFE243E5}" dt="2019-09-23T14:27:48.612" v="15" actId="2696"/>
        <pc:sldMkLst>
          <pc:docMk/>
          <pc:sldMk cId="1870009065" sldId="599"/>
        </pc:sldMkLst>
      </pc:sldChg>
      <pc:sldChg chg="del">
        <pc:chgData name="Nicholas Scott Mitchell" userId="dfab81a8-ddf6-48e8-b76f-af4c63805494" providerId="ADAL" clId="{70950A6C-0F23-4EB4-B35D-A890FFE243E5}" dt="2019-09-23T14:27:48.847" v="16" actId="2696"/>
        <pc:sldMkLst>
          <pc:docMk/>
          <pc:sldMk cId="4235056634" sldId="600"/>
        </pc:sldMkLst>
      </pc:sldChg>
      <pc:sldChg chg="del">
        <pc:chgData name="Nicholas Scott Mitchell" userId="dfab81a8-ddf6-48e8-b76f-af4c63805494" providerId="ADAL" clId="{70950A6C-0F23-4EB4-B35D-A890FFE243E5}" dt="2019-09-23T14:27:48.997" v="17" actId="2696"/>
        <pc:sldMkLst>
          <pc:docMk/>
          <pc:sldMk cId="1122000089" sldId="601"/>
        </pc:sldMkLst>
      </pc:sldChg>
      <pc:sldChg chg="del">
        <pc:chgData name="Nicholas Scott Mitchell" userId="dfab81a8-ddf6-48e8-b76f-af4c63805494" providerId="ADAL" clId="{70950A6C-0F23-4EB4-B35D-A890FFE243E5}" dt="2019-09-23T14:27:49.120" v="18" actId="2696"/>
        <pc:sldMkLst>
          <pc:docMk/>
          <pc:sldMk cId="865089554" sldId="602"/>
        </pc:sldMkLst>
      </pc:sldChg>
      <pc:sldChg chg="del">
        <pc:chgData name="Nicholas Scott Mitchell" userId="dfab81a8-ddf6-48e8-b76f-af4c63805494" providerId="ADAL" clId="{70950A6C-0F23-4EB4-B35D-A890FFE243E5}" dt="2019-09-23T14:27:49.303" v="19" actId="2696"/>
        <pc:sldMkLst>
          <pc:docMk/>
          <pc:sldMk cId="2285672817" sldId="603"/>
        </pc:sldMkLst>
      </pc:sldChg>
      <pc:sldChg chg="del">
        <pc:chgData name="Nicholas Scott Mitchell" userId="dfab81a8-ddf6-48e8-b76f-af4c63805494" providerId="ADAL" clId="{70950A6C-0F23-4EB4-B35D-A890FFE243E5}" dt="2019-09-23T14:27:49.498" v="20" actId="2696"/>
        <pc:sldMkLst>
          <pc:docMk/>
          <pc:sldMk cId="286664605" sldId="604"/>
        </pc:sldMkLst>
      </pc:sldChg>
      <pc:sldChg chg="del">
        <pc:chgData name="Nicholas Scott Mitchell" userId="dfab81a8-ddf6-48e8-b76f-af4c63805494" providerId="ADAL" clId="{70950A6C-0F23-4EB4-B35D-A890FFE243E5}" dt="2019-09-23T14:27:49.661" v="21" actId="2696"/>
        <pc:sldMkLst>
          <pc:docMk/>
          <pc:sldMk cId="310760215" sldId="605"/>
        </pc:sldMkLst>
      </pc:sldChg>
      <pc:sldChg chg="del">
        <pc:chgData name="Nicholas Scott Mitchell" userId="dfab81a8-ddf6-48e8-b76f-af4c63805494" providerId="ADAL" clId="{70950A6C-0F23-4EB4-B35D-A890FFE243E5}" dt="2019-09-23T14:27:49.849" v="22" actId="2696"/>
        <pc:sldMkLst>
          <pc:docMk/>
          <pc:sldMk cId="2745018366" sldId="606"/>
        </pc:sldMkLst>
      </pc:sldChg>
      <pc:sldChg chg="del">
        <pc:chgData name="Nicholas Scott Mitchell" userId="dfab81a8-ddf6-48e8-b76f-af4c63805494" providerId="ADAL" clId="{70950A6C-0F23-4EB4-B35D-A890FFE243E5}" dt="2019-09-23T14:27:50.016" v="23" actId="2696"/>
        <pc:sldMkLst>
          <pc:docMk/>
          <pc:sldMk cId="994866240" sldId="607"/>
        </pc:sldMkLst>
      </pc:sldChg>
      <pc:sldChg chg="del">
        <pc:chgData name="Nicholas Scott Mitchell" userId="dfab81a8-ddf6-48e8-b76f-af4c63805494" providerId="ADAL" clId="{70950A6C-0F23-4EB4-B35D-A890FFE243E5}" dt="2019-09-23T14:27:50.193" v="24" actId="2696"/>
        <pc:sldMkLst>
          <pc:docMk/>
          <pc:sldMk cId="1861558530" sldId="608"/>
        </pc:sldMkLst>
      </pc:sldChg>
      <pc:sldChg chg="del">
        <pc:chgData name="Nicholas Scott Mitchell" userId="dfab81a8-ddf6-48e8-b76f-af4c63805494" providerId="ADAL" clId="{70950A6C-0F23-4EB4-B35D-A890FFE243E5}" dt="2019-09-23T14:27:50.376" v="25" actId="2696"/>
        <pc:sldMkLst>
          <pc:docMk/>
          <pc:sldMk cId="3603600939" sldId="609"/>
        </pc:sldMkLst>
      </pc:sldChg>
      <pc:sldChg chg="del">
        <pc:chgData name="Nicholas Scott Mitchell" userId="dfab81a8-ddf6-48e8-b76f-af4c63805494" providerId="ADAL" clId="{70950A6C-0F23-4EB4-B35D-A890FFE243E5}" dt="2019-09-23T14:27:50.558" v="26" actId="2696"/>
        <pc:sldMkLst>
          <pc:docMk/>
          <pc:sldMk cId="2846295320" sldId="610"/>
        </pc:sldMkLst>
      </pc:sldChg>
      <pc:sldChg chg="del">
        <pc:chgData name="Nicholas Scott Mitchell" userId="dfab81a8-ddf6-48e8-b76f-af4c63805494" providerId="ADAL" clId="{70950A6C-0F23-4EB4-B35D-A890FFE243E5}" dt="2019-09-23T14:27:50.748" v="27" actId="2696"/>
        <pc:sldMkLst>
          <pc:docMk/>
          <pc:sldMk cId="2542321111" sldId="611"/>
        </pc:sldMkLst>
      </pc:sldChg>
      <pc:sldChg chg="del">
        <pc:chgData name="Nicholas Scott Mitchell" userId="dfab81a8-ddf6-48e8-b76f-af4c63805494" providerId="ADAL" clId="{70950A6C-0F23-4EB4-B35D-A890FFE243E5}" dt="2019-09-23T14:27:50.938" v="28" actId="2696"/>
        <pc:sldMkLst>
          <pc:docMk/>
          <pc:sldMk cId="3250119068" sldId="612"/>
        </pc:sldMkLst>
      </pc:sldChg>
      <pc:sldChg chg="del">
        <pc:chgData name="Nicholas Scott Mitchell" userId="dfab81a8-ddf6-48e8-b76f-af4c63805494" providerId="ADAL" clId="{70950A6C-0F23-4EB4-B35D-A890FFE243E5}" dt="2019-09-23T14:27:51.127" v="29" actId="2696"/>
        <pc:sldMkLst>
          <pc:docMk/>
          <pc:sldMk cId="2363469851" sldId="613"/>
        </pc:sldMkLst>
      </pc:sldChg>
      <pc:sldChg chg="del">
        <pc:chgData name="Nicholas Scott Mitchell" userId="dfab81a8-ddf6-48e8-b76f-af4c63805494" providerId="ADAL" clId="{70950A6C-0F23-4EB4-B35D-A890FFE243E5}" dt="2019-09-23T14:27:51.313" v="30" actId="2696"/>
        <pc:sldMkLst>
          <pc:docMk/>
          <pc:sldMk cId="980536816" sldId="614"/>
        </pc:sldMkLst>
      </pc:sldChg>
      <pc:sldChg chg="del">
        <pc:chgData name="Nicholas Scott Mitchell" userId="dfab81a8-ddf6-48e8-b76f-af4c63805494" providerId="ADAL" clId="{70950A6C-0F23-4EB4-B35D-A890FFE243E5}" dt="2019-09-23T14:27:52.192" v="31" actId="2696"/>
        <pc:sldMkLst>
          <pc:docMk/>
          <pc:sldMk cId="2358976791" sldId="615"/>
        </pc:sldMkLst>
      </pc:sldChg>
      <pc:sldChg chg="del">
        <pc:chgData name="Nicholas Scott Mitchell" userId="dfab81a8-ddf6-48e8-b76f-af4c63805494" providerId="ADAL" clId="{70950A6C-0F23-4EB4-B35D-A890FFE243E5}" dt="2019-09-23T14:27:52.890" v="32" actId="2696"/>
        <pc:sldMkLst>
          <pc:docMk/>
          <pc:sldMk cId="3788097717" sldId="616"/>
        </pc:sldMkLst>
      </pc:sldChg>
    </pc:docChg>
  </pc:docChgLst>
  <pc:docChgLst>
    <pc:chgData name="Nicholas Scott Mitchell" userId="dfab81a8-ddf6-48e8-b76f-af4c63805494" providerId="ADAL" clId="{A1B33284-9CE2-4F02-ACC3-55E09BC44988}"/>
    <pc:docChg chg="undo custSel delSld modSld">
      <pc:chgData name="Nicholas Scott Mitchell" userId="dfab81a8-ddf6-48e8-b76f-af4c63805494" providerId="ADAL" clId="{A1B33284-9CE2-4F02-ACC3-55E09BC44988}" dt="2019-09-23T21:55:12.573" v="762" actId="2696"/>
      <pc:docMkLst>
        <pc:docMk/>
      </pc:docMkLst>
      <pc:sldChg chg="del">
        <pc:chgData name="Nicholas Scott Mitchell" userId="dfab81a8-ddf6-48e8-b76f-af4c63805494" providerId="ADAL" clId="{A1B33284-9CE2-4F02-ACC3-55E09BC44988}" dt="2019-09-23T21:55:12.573" v="762" actId="2696"/>
        <pc:sldMkLst>
          <pc:docMk/>
          <pc:sldMk cId="2209613481" sldId="455"/>
        </pc:sldMkLst>
      </pc:sldChg>
      <pc:sldChg chg="modNotesTx">
        <pc:chgData name="Nicholas Scott Mitchell" userId="dfab81a8-ddf6-48e8-b76f-af4c63805494" providerId="ADAL" clId="{A1B33284-9CE2-4F02-ACC3-55E09BC44988}" dt="2019-09-23T21:54:39.745" v="761" actId="20577"/>
        <pc:sldMkLst>
          <pc:docMk/>
          <pc:sldMk cId="3610443350" sldId="571"/>
        </pc:sldMkLst>
      </pc:sldChg>
      <pc:sldChg chg="modSp">
        <pc:chgData name="Nicholas Scott Mitchell" userId="dfab81a8-ddf6-48e8-b76f-af4c63805494" providerId="ADAL" clId="{A1B33284-9CE2-4F02-ACC3-55E09BC44988}" dt="2019-09-23T21:45:12.320" v="488" actId="20577"/>
        <pc:sldMkLst>
          <pc:docMk/>
          <pc:sldMk cId="3174177039" sldId="573"/>
        </pc:sldMkLst>
        <pc:spChg chg="mod">
          <ac:chgData name="Nicholas Scott Mitchell" userId="dfab81a8-ddf6-48e8-b76f-af4c63805494" providerId="ADAL" clId="{A1B33284-9CE2-4F02-ACC3-55E09BC44988}" dt="2019-09-23T21:45:12.320" v="488" actId="20577"/>
          <ac:spMkLst>
            <pc:docMk/>
            <pc:sldMk cId="3174177039" sldId="573"/>
            <ac:spMk id="3" creationId="{E0F159CF-2B12-40AE-97F2-1C58DAE273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453C3E-6502-5E4A-B6AF-C418203F3D8F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166EA6D-3561-7042-95C6-F9E1370BF2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79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6B0859-B20A-434A-9719-D7A4B329420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B846ECC-77B3-5044-BE0A-4E718B2AEB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3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that the USRP is going to be purchased but that will not stop our prototyping! I have asked </a:t>
            </a:r>
            <a:r>
              <a:rPr lang="en-CA" dirty="0" err="1"/>
              <a:t>jayshri</a:t>
            </a:r>
            <a:r>
              <a:rPr lang="en-CA" dirty="0"/>
              <a:t> and we are able to make use of the </a:t>
            </a:r>
            <a:r>
              <a:rPr lang="en-CA" dirty="0" err="1"/>
              <a:t>MegaBEE</a:t>
            </a:r>
            <a:r>
              <a:rPr lang="en-CA" dirty="0"/>
              <a:t> cube that we have in lab (we have other SDR’s as well)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46ECC-77B3-5044-BE0A-4E718B2AEB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c Title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 /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79"/>
            <a:ext cx="9144000" cy="13167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228600" y="1485898"/>
            <a:ext cx="8686800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0"/>
              </a:spcBef>
              <a:spcAft>
                <a:spcPts val="1200"/>
              </a:spcAft>
              <a:defRPr>
                <a:latin typeface="+mj-lt"/>
              </a:defRPr>
            </a:lvl1pPr>
            <a:lvl2pPr marL="571500" indent="-228600">
              <a:spcBef>
                <a:spcPts val="0"/>
              </a:spcBef>
              <a:spcAft>
                <a:spcPts val="1200"/>
              </a:spcAft>
              <a:defRPr>
                <a:latin typeface="+mj-lt"/>
              </a:defRPr>
            </a:lvl2pPr>
            <a:lvl3pPr marL="857250" indent="-228600">
              <a:spcBef>
                <a:spcPts val="0"/>
              </a:spcBef>
              <a:spcAft>
                <a:spcPts val="1200"/>
              </a:spcAft>
              <a:defRPr>
                <a:latin typeface="+mj-lt"/>
              </a:defRPr>
            </a:lvl3pPr>
            <a:lvl4pPr marL="1200150" indent="-228600">
              <a:spcBef>
                <a:spcPts val="0"/>
              </a:spcBef>
              <a:spcAft>
                <a:spcPts val="1200"/>
              </a:spcAft>
              <a:defRPr>
                <a:latin typeface="+mj-lt"/>
              </a:defRPr>
            </a:lvl4pPr>
            <a:lvl5pPr marL="1485900" indent="-228600">
              <a:spcBef>
                <a:spcPts val="0"/>
              </a:spcBef>
              <a:spcAft>
                <a:spcPts val="1200"/>
              </a:spcAft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577583"/>
            <a:ext cx="530352" cy="26517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+mj-lt"/>
              </a:defRPr>
            </a:lvl1pPr>
          </a:lstStyle>
          <a:p>
            <a:fld id="{1353CB71-703C-495B-86EC-238C102AF19B}" type="slidenum">
              <a:rPr lang="en-US" smtClean="0"/>
              <a:pPr/>
              <a:t>‹#›</a:t>
            </a:fld>
            <a:r>
              <a:rPr lang="en-US" dirty="0"/>
              <a:t>   |</a:t>
            </a:r>
          </a:p>
        </p:txBody>
      </p:sp>
      <p:sp>
        <p:nvSpPr>
          <p:cNvPr id="21" name="Slide Number Placeholder 3"/>
          <p:cNvSpPr txBox="1">
            <a:spLocks/>
          </p:cNvSpPr>
          <p:nvPr userDrawn="1"/>
        </p:nvSpPr>
        <p:spPr>
          <a:xfrm>
            <a:off x="548834" y="6577583"/>
            <a:ext cx="1097280" cy="265176"/>
          </a:xfrm>
          <a:prstGeom prst="rect">
            <a:avLst/>
          </a:prstGeom>
          <a:solidFill>
            <a:schemeClr val="bg1"/>
          </a:solidFill>
        </p:spPr>
        <p:txBody>
          <a:bodyPr lIns="0" tIns="91440" bIns="9144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DD/MM/YYYY</a:t>
            </a:r>
          </a:p>
        </p:txBody>
      </p:sp>
      <p:sp>
        <p:nvSpPr>
          <p:cNvPr id="22" name="Slide Number Placeholder 3"/>
          <p:cNvSpPr txBox="1">
            <a:spLocks/>
          </p:cNvSpPr>
          <p:nvPr userDrawn="1"/>
        </p:nvSpPr>
        <p:spPr>
          <a:xfrm>
            <a:off x="0" y="6577583"/>
            <a:ext cx="527474" cy="265176"/>
          </a:xfrm>
          <a:prstGeom prst="rect">
            <a:avLst/>
          </a:prstGeom>
          <a:solidFill>
            <a:schemeClr val="bg1"/>
          </a:solidFill>
        </p:spPr>
        <p:txBody>
          <a:bodyPr tIns="91440" bIns="91440" anchor="t"/>
          <a:lstStyle>
            <a:defPPr>
              <a:defRPr lang="en-US"/>
            </a:defPPr>
            <a:lvl1pPr marL="0" algn="r" defTabSz="457200" rtl="0" eaLnBrk="1" latinLnBrk="0" hangingPunct="1">
              <a:lnSpc>
                <a:spcPct val="100000"/>
              </a:lnSpc>
              <a:defRPr sz="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53CB71-703C-495B-86EC-238C102AF19B}" type="slidenum">
              <a:rPr lang="en-US" smtClean="0"/>
              <a:pPr/>
              <a:t>‹#›</a:t>
            </a:fld>
            <a:r>
              <a:rPr lang="en-US"/>
              <a:t>  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/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538" y="0"/>
            <a:ext cx="7618461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/>
          </p:nvPr>
        </p:nvSpPr>
        <p:spPr>
          <a:xfrm>
            <a:off x="1524000" y="1295400"/>
            <a:ext cx="7467600" cy="5219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0"/>
              </a:spcBef>
              <a:spcAft>
                <a:spcPts val="1200"/>
              </a:spcAft>
              <a:defRPr>
                <a:latin typeface="+mj-lt"/>
              </a:defRPr>
            </a:lvl1pPr>
            <a:lvl2pPr marL="628650" indent="-285750">
              <a:spcBef>
                <a:spcPts val="0"/>
              </a:spcBef>
              <a:spcAft>
                <a:spcPts val="1200"/>
              </a:spcAft>
              <a:defRPr>
                <a:latin typeface="+mj-lt"/>
              </a:defRPr>
            </a:lvl2pPr>
            <a:lvl3pPr marL="971550" indent="-228600">
              <a:spcBef>
                <a:spcPts val="0"/>
              </a:spcBef>
              <a:spcAft>
                <a:spcPts val="1200"/>
              </a:spcAft>
              <a:defRPr>
                <a:latin typeface="+mj-lt"/>
              </a:defRPr>
            </a:lvl3pPr>
            <a:lvl4pPr marL="1314450" indent="-228600">
              <a:spcBef>
                <a:spcPts val="0"/>
              </a:spcBef>
              <a:spcAft>
                <a:spcPts val="1200"/>
              </a:spcAft>
              <a:defRPr>
                <a:latin typeface="+mj-lt"/>
              </a:defRPr>
            </a:lvl4pPr>
            <a:lvl5pPr marL="1600200" indent="-228600">
              <a:spcBef>
                <a:spcPts val="0"/>
              </a:spcBef>
              <a:spcAft>
                <a:spcPts val="1200"/>
              </a:spcAft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71600" y="1097281"/>
            <a:ext cx="7772400" cy="4571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2000">
                <a:schemeClr val="tx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2075882" y="6577583"/>
            <a:ext cx="1097280" cy="265176"/>
          </a:xfrm>
          <a:prstGeom prst="rect">
            <a:avLst/>
          </a:prstGeom>
        </p:spPr>
        <p:txBody>
          <a:bodyPr lIns="0" tIns="91440" bIns="9144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099_Powerpoint_page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391_ASC_PPT-INT-Horiz_3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16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577583"/>
            <a:ext cx="527474" cy="26517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tIns="91440" bIns="91440" anchor="t"/>
          <a:lstStyle>
            <a:lvl1pPr algn="r">
              <a:lnSpc>
                <a:spcPct val="100000"/>
              </a:lnSpc>
              <a:defRPr sz="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353CB71-703C-495B-86EC-238C102AF19B}" type="slidenum">
              <a:rPr lang="en-US" smtClean="0"/>
              <a:pPr/>
              <a:t>‹#›</a:t>
            </a:fld>
            <a:r>
              <a:rPr lang="en-US" dirty="0"/>
              <a:t>   |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548834" y="6577583"/>
            <a:ext cx="1097280" cy="26517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lIns="0" tIns="91440" bIns="91440" anchor="t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0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4" r:id="rId2"/>
    <p:sldLayoutId id="2147483707" r:id="rId3"/>
    <p:sldLayoutId id="2147483713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4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LT Std Med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HelveticaNeueLT Std Med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70000"/>
        <a:buFontTx/>
        <a:buChar char="–"/>
        <a:defRPr sz="2400" kern="1200">
          <a:solidFill>
            <a:schemeClr val="tx1"/>
          </a:solidFill>
          <a:latin typeface="HelveticaNeueLT Std Med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Std Med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NeueLT Std Med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2AF9-0579-4FBA-96B9-4ECC9469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2F83-01EB-41CF-920E-CDE5BC3E1F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485898"/>
            <a:ext cx="8686800" cy="5029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1800" dirty="0"/>
              <a:t>~10 slides</a:t>
            </a:r>
          </a:p>
          <a:p>
            <a:pPr>
              <a:spcAft>
                <a:spcPts val="600"/>
              </a:spcAft>
            </a:pPr>
            <a:r>
              <a:rPr lang="en-CA" sz="1800" dirty="0"/>
              <a:t>Propose a design of the Electric Ground Support Equipment (EGSE);</a:t>
            </a:r>
          </a:p>
          <a:p>
            <a:pPr>
              <a:spcAft>
                <a:spcPts val="600"/>
              </a:spcAft>
            </a:pPr>
            <a:r>
              <a:rPr lang="en-CA" sz="1800" dirty="0"/>
              <a:t>Propose a design of the </a:t>
            </a:r>
            <a:r>
              <a:rPr lang="en-CA" sz="1800" dirty="0" err="1"/>
              <a:t>flatsat</a:t>
            </a:r>
            <a:r>
              <a:rPr lang="en-CA" sz="1800" dirty="0"/>
              <a:t> that will aid in the development of flight software and the verification of operations. </a:t>
            </a:r>
            <a:r>
              <a:rPr lang="en-CA" sz="1800" dirty="0" err="1"/>
              <a:t>Flatsat</a:t>
            </a:r>
            <a:r>
              <a:rPr lang="en-CA" sz="1800" dirty="0"/>
              <a:t> can be used for:</a:t>
            </a:r>
          </a:p>
          <a:p>
            <a:pPr lvl="1">
              <a:spcAft>
                <a:spcPts val="600"/>
              </a:spcAft>
            </a:pPr>
            <a:r>
              <a:rPr lang="en-CA" sz="1400" dirty="0"/>
              <a:t>Test and verify all hardware interfaces </a:t>
            </a:r>
          </a:p>
          <a:p>
            <a:pPr lvl="1">
              <a:spcAft>
                <a:spcPts val="600"/>
              </a:spcAft>
            </a:pPr>
            <a:r>
              <a:rPr lang="en-CA" sz="1400" dirty="0"/>
              <a:t>Verify all spacecraft modes and state transitions </a:t>
            </a:r>
          </a:p>
          <a:p>
            <a:pPr lvl="1">
              <a:spcAft>
                <a:spcPts val="600"/>
              </a:spcAft>
            </a:pPr>
            <a:r>
              <a:rPr lang="en-CA" sz="1400" dirty="0"/>
              <a:t>Test and verify software commands and procedures</a:t>
            </a:r>
          </a:p>
          <a:p>
            <a:pPr lvl="1">
              <a:spcAft>
                <a:spcPts val="600"/>
              </a:spcAft>
            </a:pPr>
            <a:r>
              <a:rPr lang="en-CA" sz="1400" dirty="0"/>
              <a:t>Validate Mission Operations commands and procedures </a:t>
            </a:r>
          </a:p>
          <a:p>
            <a:pPr lvl="1">
              <a:spcAft>
                <a:spcPts val="600"/>
              </a:spcAft>
            </a:pPr>
            <a:r>
              <a:rPr lang="en-CA" sz="1400" dirty="0"/>
              <a:t>Validate power transmission for operating modes </a:t>
            </a:r>
          </a:p>
          <a:p>
            <a:pPr lvl="1">
              <a:spcAft>
                <a:spcPts val="600"/>
              </a:spcAft>
            </a:pPr>
            <a:r>
              <a:rPr lang="en-CA" sz="1400" dirty="0"/>
              <a:t>Test for failure modes and recovery procedures</a:t>
            </a:r>
          </a:p>
          <a:p>
            <a:pPr lvl="1">
              <a:spcAft>
                <a:spcPts val="600"/>
              </a:spcAft>
            </a:pPr>
            <a:r>
              <a:rPr lang="en-CA" sz="1400" dirty="0"/>
              <a:t>Validate ground segment protocols and communications functionality</a:t>
            </a:r>
          </a:p>
          <a:p>
            <a:pPr marL="342900" lvl="1" indent="0">
              <a:spcAft>
                <a:spcPts val="600"/>
              </a:spcAft>
              <a:buNone/>
            </a:pPr>
            <a:endParaRPr lang="en-CA" sz="1400" dirty="0"/>
          </a:p>
          <a:p>
            <a:pPr>
              <a:spcAft>
                <a:spcPts val="600"/>
              </a:spcAft>
            </a:pPr>
            <a:r>
              <a:rPr lang="en-CA" sz="1800" dirty="0"/>
              <a:t>Propose CubeSat test plan including safety and handling procedure</a:t>
            </a:r>
          </a:p>
          <a:p>
            <a:pPr>
              <a:spcAft>
                <a:spcPts val="600"/>
              </a:spcAft>
            </a:pPr>
            <a:r>
              <a:rPr lang="en-CA" sz="1800" dirty="0"/>
              <a:t>Present the laboratory environment for spacecraft integration and tests</a:t>
            </a:r>
          </a:p>
          <a:p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4D541-4128-4E5B-9F18-8C06A6B981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3CB71-703C-495B-86EC-238C102AF19B}" type="slidenum">
              <a:rPr lang="en-US" smtClean="0"/>
              <a:pPr/>
              <a:t>1</a:t>
            </a:fld>
            <a:r>
              <a:rPr lang="en-US"/>
              <a:t>  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4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EAAF-E451-4F40-9FFD-CD2D3E2B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59CF-2B12-40AE-97F2-1C58DAE2736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485897"/>
            <a:ext cx="8686800" cy="5484069"/>
          </a:xfrm>
        </p:spPr>
        <p:txBody>
          <a:bodyPr>
            <a:normAutofit/>
          </a:bodyPr>
          <a:lstStyle/>
          <a:p>
            <a:r>
              <a:rPr lang="en-CA" dirty="0"/>
              <a:t>Laboratory Environments for Spacecraft Assembly: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What class of clean room necessary?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Is air handling necessary?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Options for rooms:</a:t>
            </a:r>
          </a:p>
          <a:p>
            <a:pPr lvl="1"/>
            <a:r>
              <a:rPr lang="en-CA" dirty="0"/>
              <a:t>Thomson Engineering Building room 6</a:t>
            </a:r>
          </a:p>
          <a:p>
            <a:pPr lvl="1"/>
            <a:r>
              <a:rPr lang="en-CA" dirty="0"/>
              <a:t>Optics Lab Spencer Engineering Building room 3025A</a:t>
            </a:r>
          </a:p>
          <a:p>
            <a:pPr lvl="1"/>
            <a:r>
              <a:rPr lang="en-CA" dirty="0"/>
              <a:t> Western </a:t>
            </a:r>
            <a:r>
              <a:rPr lang="en-CA" dirty="0" err="1"/>
              <a:t>NanoFabrication</a:t>
            </a:r>
            <a:r>
              <a:rPr lang="en-CA" dirty="0"/>
              <a:t> Facility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92848-776A-4883-9C0B-5CCC6ED7F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3CB71-703C-495B-86EC-238C102AF19B}" type="slidenum">
              <a:rPr lang="en-US" smtClean="0"/>
              <a:pPr/>
              <a:t>10</a:t>
            </a:fld>
            <a:r>
              <a:rPr lang="en-US"/>
              <a:t>  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7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C1EB-641C-4529-B75B-42C56729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4E9C-2E1C-48FD-A3F9-B5EFE369E83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/>
              <a:t>Electric Ground Support Equipment:</a:t>
            </a:r>
          </a:p>
          <a:p>
            <a:pPr lvl="1"/>
            <a:r>
              <a:rPr lang="en-CA" dirty="0"/>
              <a:t>Goal: Design the equipment and software needed to test a CubeSat / </a:t>
            </a:r>
            <a:r>
              <a:rPr lang="en-CA" dirty="0" err="1"/>
              <a:t>FlatSat</a:t>
            </a:r>
            <a:r>
              <a:rPr lang="en-CA" dirty="0"/>
              <a:t> with little human interaction.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BCE71-F66C-4AC4-B695-76BEA81C65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3CB71-703C-495B-86EC-238C102AF19B}" type="slidenum">
              <a:rPr lang="en-US" smtClean="0"/>
              <a:pPr/>
              <a:t>2</a:t>
            </a:fld>
            <a:r>
              <a:rPr lang="en-US"/>
              <a:t>   |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D1C54-0155-4F5E-8A07-4FEF05C6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019" y="3058784"/>
            <a:ext cx="5218392" cy="36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8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C915-B6AA-422B-B4A4-5F402C0C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F318-57B4-4E75-BE3C-94A5F6A738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/>
              <a:t>EGSP:</a:t>
            </a:r>
          </a:p>
          <a:p>
            <a:pPr lvl="1"/>
            <a:r>
              <a:rPr lang="en-CA" dirty="0"/>
              <a:t>Acknowledged that antenna release mechanism testing is critical* </a:t>
            </a:r>
          </a:p>
          <a:p>
            <a:pPr lvl="1"/>
            <a:r>
              <a:rPr lang="en-CA" dirty="0"/>
              <a:t>It also has </a:t>
            </a:r>
            <a:r>
              <a:rPr lang="en-CA" u="sng" dirty="0"/>
              <a:t>moving parts </a:t>
            </a:r>
            <a:r>
              <a:rPr lang="en-CA" dirty="0"/>
              <a:t>and will require some </a:t>
            </a:r>
            <a:r>
              <a:rPr lang="en-CA" u="sng" dirty="0"/>
              <a:t>human interaction for verification </a:t>
            </a:r>
            <a:r>
              <a:rPr lang="en-CA" dirty="0"/>
              <a:t>that it will NOT damage the surrounding components.</a:t>
            </a:r>
          </a:p>
          <a:p>
            <a:pPr lvl="1"/>
            <a:r>
              <a:rPr lang="en-CA" dirty="0"/>
              <a:t>Heavy emphasis on </a:t>
            </a:r>
            <a:r>
              <a:rPr lang="en-CA" u="sng" dirty="0"/>
              <a:t>testing starting mechanism </a:t>
            </a:r>
            <a:r>
              <a:rPr lang="en-CA" dirty="0"/>
              <a:t>when designed for maximum safety assurance* </a:t>
            </a:r>
          </a:p>
          <a:p>
            <a:pPr lvl="1"/>
            <a:r>
              <a:rPr lang="en-CA" dirty="0"/>
              <a:t>The other components will be designed to be modularly tested.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AF6A5-067F-49FF-87E9-40C029354E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3CB71-703C-495B-86EC-238C102AF19B}" type="slidenum">
              <a:rPr lang="en-US" smtClean="0"/>
              <a:pPr/>
              <a:t>3</a:t>
            </a:fld>
            <a:r>
              <a:rPr lang="en-US"/>
              <a:t>   |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226BB-056B-4170-8DED-5CB6400F1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87" y="5497878"/>
            <a:ext cx="1782501" cy="134488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2E8E6-8343-46B2-8925-9DFA2A7F2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19" y="5499191"/>
            <a:ext cx="1782502" cy="1343568"/>
          </a:xfrm>
          <a:prstGeom prst="rect">
            <a:avLst/>
          </a:prstGeom>
          <a:ln>
            <a:solidFill>
              <a:schemeClr val="tx2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370DE3-F743-4708-8737-1F353D647747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6088721" y="6170319"/>
            <a:ext cx="869366" cy="6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8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D47F-A0EF-44E4-A9A7-2FDFE374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16C656-9EC5-43BF-9118-14CA05FD3E05}"/>
              </a:ext>
            </a:extLst>
          </p:cNvPr>
          <p:cNvGrpSpPr/>
          <p:nvPr/>
        </p:nvGrpSpPr>
        <p:grpSpPr>
          <a:xfrm>
            <a:off x="1568823" y="1536527"/>
            <a:ext cx="6006354" cy="4571230"/>
            <a:chOff x="1568823" y="1322927"/>
            <a:chExt cx="6006354" cy="45712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145516-2B7C-4F0A-BC0B-3F3715B3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6776" y="1322927"/>
              <a:ext cx="5870448" cy="452781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BC0507-40C7-4F3B-95C9-E05382DA89FA}"/>
                </a:ext>
              </a:extLst>
            </p:cNvPr>
            <p:cNvSpPr/>
            <p:nvPr/>
          </p:nvSpPr>
          <p:spPr>
            <a:xfrm>
              <a:off x="2931459" y="2436292"/>
              <a:ext cx="1568823" cy="29852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306654-E93C-43F8-AB7A-CF8119DCCE34}"/>
                </a:ext>
              </a:extLst>
            </p:cNvPr>
            <p:cNvSpPr/>
            <p:nvPr/>
          </p:nvSpPr>
          <p:spPr>
            <a:xfrm>
              <a:off x="4796118" y="1441209"/>
              <a:ext cx="2779059" cy="4452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2626F9-5E9D-486C-AE76-D087D823C7A6}"/>
                </a:ext>
              </a:extLst>
            </p:cNvPr>
            <p:cNvSpPr/>
            <p:nvPr/>
          </p:nvSpPr>
          <p:spPr>
            <a:xfrm>
              <a:off x="2528047" y="1575680"/>
              <a:ext cx="2133600" cy="77096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480BD0-92E5-4255-9CAA-8C17DD32FBE3}"/>
                </a:ext>
              </a:extLst>
            </p:cNvPr>
            <p:cNvSpPr/>
            <p:nvPr/>
          </p:nvSpPr>
          <p:spPr>
            <a:xfrm>
              <a:off x="1568823" y="2528685"/>
              <a:ext cx="959223" cy="137781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F21E16-34ED-480F-BB88-5BAA28F25B22}"/>
                </a:ext>
              </a:extLst>
            </p:cNvPr>
            <p:cNvSpPr/>
            <p:nvPr/>
          </p:nvSpPr>
          <p:spPr>
            <a:xfrm>
              <a:off x="1568823" y="3977849"/>
              <a:ext cx="998848" cy="4661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BD9D75-EA9F-43CE-9BCB-FC6411213FC7}"/>
              </a:ext>
            </a:extLst>
          </p:cNvPr>
          <p:cNvSpPr txBox="1"/>
          <p:nvPr/>
        </p:nvSpPr>
        <p:spPr>
          <a:xfrm>
            <a:off x="2422148" y="6073877"/>
            <a:ext cx="429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Red = Will Become Flight Hardware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FE931-7B04-4D8F-B628-58FB3CE6A028}"/>
              </a:ext>
            </a:extLst>
          </p:cNvPr>
          <p:cNvSpPr txBox="1"/>
          <p:nvPr/>
        </p:nvSpPr>
        <p:spPr>
          <a:xfrm>
            <a:off x="849761" y="6340427"/>
            <a:ext cx="809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Black = Can be cheaply prototyped (not flight hardware right away)</a:t>
            </a:r>
          </a:p>
        </p:txBody>
      </p:sp>
    </p:spTree>
    <p:extLst>
      <p:ext uri="{BB962C8B-B14F-4D97-AF65-F5344CB8AC3E}">
        <p14:creationId xmlns:p14="http://schemas.microsoft.com/office/powerpoint/2010/main" val="118811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0C89-3849-4E02-BEA1-9E0C0609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DB36-13A3-4496-B486-FDAF601C681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485898"/>
            <a:ext cx="8686800" cy="521348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EGSP:</a:t>
            </a:r>
          </a:p>
          <a:p>
            <a:pPr lvl="1"/>
            <a:r>
              <a:rPr lang="en-CA" dirty="0"/>
              <a:t>SDR Transceiver (USRP B210 if available)</a:t>
            </a:r>
          </a:p>
          <a:p>
            <a:pPr lvl="1"/>
            <a:r>
              <a:rPr lang="en-CA" dirty="0"/>
              <a:t>SDR Transceiver (</a:t>
            </a:r>
            <a:r>
              <a:rPr lang="en-CA" dirty="0" err="1"/>
              <a:t>MegaBEE</a:t>
            </a:r>
            <a:r>
              <a:rPr lang="en-CA" dirty="0"/>
              <a:t> cube)</a:t>
            </a:r>
          </a:p>
          <a:p>
            <a:pPr lvl="2"/>
            <a:r>
              <a:rPr lang="en-CA" dirty="0"/>
              <a:t>70MHz-6GHz</a:t>
            </a:r>
          </a:p>
          <a:p>
            <a:pPr lvl="2"/>
            <a:r>
              <a:rPr lang="en-CA" dirty="0"/>
              <a:t>56MHz bandwidth per channel</a:t>
            </a:r>
          </a:p>
          <a:p>
            <a:pPr lvl="2"/>
            <a:r>
              <a:rPr lang="en-CA" dirty="0"/>
              <a:t>23dBm output Power</a:t>
            </a:r>
          </a:p>
          <a:p>
            <a:pPr lvl="2"/>
            <a:r>
              <a:rPr lang="en-CA" dirty="0"/>
              <a:t>-94dBm receiver sensitivity level</a:t>
            </a:r>
          </a:p>
          <a:p>
            <a:pPr lvl="2"/>
            <a:r>
              <a:rPr lang="en-CA" dirty="0"/>
              <a:t>Software: </a:t>
            </a:r>
            <a:r>
              <a:rPr lang="en-CA" dirty="0" err="1"/>
              <a:t>HDL,Matlab</a:t>
            </a:r>
            <a:r>
              <a:rPr lang="en-CA" dirty="0"/>
              <a:t>/</a:t>
            </a:r>
            <a:r>
              <a:rPr lang="en-CA" dirty="0" err="1"/>
              <a:t>Simulink,C</a:t>
            </a:r>
            <a:r>
              <a:rPr lang="en-CA" dirty="0"/>
              <a:t>/C++/Python</a:t>
            </a:r>
          </a:p>
          <a:p>
            <a:pPr lvl="2"/>
            <a:r>
              <a:rPr lang="en-CA" dirty="0"/>
              <a:t>USB V2.0 connection</a:t>
            </a:r>
          </a:p>
          <a:p>
            <a:pPr lvl="2"/>
            <a:r>
              <a:rPr lang="en-CA" dirty="0"/>
              <a:t>SMA antenna connectors</a:t>
            </a:r>
          </a:p>
          <a:p>
            <a:pPr lvl="2"/>
            <a:r>
              <a:rPr lang="en-CA" dirty="0"/>
              <a:t>FREE, Already in lab (good for rapid prototyping)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79E0C-50FA-457B-A6EB-13A903B7DB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3CB71-703C-495B-86EC-238C102AF19B}" type="slidenum">
              <a:rPr lang="en-US" smtClean="0"/>
              <a:pPr/>
              <a:t>5</a:t>
            </a:fld>
            <a:r>
              <a:rPr lang="en-US"/>
              <a:t>   |</a:t>
            </a:r>
            <a:endParaRPr lang="en-US" dirty="0"/>
          </a:p>
        </p:txBody>
      </p:sp>
      <p:pic>
        <p:nvPicPr>
          <p:cNvPr id="1026" name="Picture 2" descr="Image result for MegaBeeSDR">
            <a:extLst>
              <a:ext uri="{FF2B5EF4-FFF2-40B4-BE49-F238E27FC236}">
                <a16:creationId xmlns:a16="http://schemas.microsoft.com/office/drawing/2014/main" id="{694F9FCF-C75E-4B62-9F1C-8D3C8EAF0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370" b="78333" l="11458" r="91458">
                        <a14:foregroundMark x1="26146" y1="67963" x2="26146" y2="67963"/>
                        <a14:foregroundMark x1="21458" y1="67963" x2="21458" y2="6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464" y="1878460"/>
            <a:ext cx="4208106" cy="236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4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BDAE-8E68-41B0-9A2A-DF7BB1C9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4B4EB-C7E1-423A-BE74-E6C110A0064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CubeSat Test Plan:</a:t>
            </a:r>
          </a:p>
          <a:p>
            <a:pPr lvl="1"/>
            <a:r>
              <a:rPr lang="en-CA" dirty="0"/>
              <a:t>Safety and Handling Procedures:</a:t>
            </a:r>
          </a:p>
          <a:p>
            <a:pPr lvl="2"/>
            <a:r>
              <a:rPr lang="en-CA" dirty="0"/>
              <a:t>BBM:</a:t>
            </a:r>
          </a:p>
          <a:p>
            <a:pPr lvl="3"/>
            <a:r>
              <a:rPr lang="en-CA" dirty="0"/>
              <a:t>Summer student work 2019 + Capstone 2018 prelim</a:t>
            </a:r>
          </a:p>
          <a:p>
            <a:pPr lvl="2"/>
            <a:r>
              <a:rPr lang="en-CA" dirty="0"/>
              <a:t>Demonstration model:</a:t>
            </a:r>
          </a:p>
          <a:p>
            <a:pPr lvl="3"/>
            <a:r>
              <a:rPr lang="en-CA" dirty="0" err="1"/>
              <a:t>FlatSat</a:t>
            </a:r>
            <a:r>
              <a:rPr lang="en-CA" dirty="0"/>
              <a:t> </a:t>
            </a:r>
          </a:p>
          <a:p>
            <a:pPr lvl="2"/>
            <a:r>
              <a:rPr lang="en-CA" dirty="0"/>
              <a:t>Structural and Thermal Model:</a:t>
            </a:r>
          </a:p>
          <a:p>
            <a:pPr lvl="3"/>
            <a:r>
              <a:rPr lang="en-CA" dirty="0"/>
              <a:t>Bus redesigned, Need to do another thermal + vibe test</a:t>
            </a:r>
          </a:p>
          <a:p>
            <a:pPr lvl="2"/>
            <a:r>
              <a:rPr lang="en-CA" dirty="0"/>
              <a:t>Proto-Flight Model:</a:t>
            </a:r>
          </a:p>
          <a:p>
            <a:pPr lvl="3"/>
            <a:r>
              <a:rPr lang="en-CA" dirty="0" err="1"/>
              <a:t>FlatSat</a:t>
            </a:r>
            <a:r>
              <a:rPr lang="en-CA" dirty="0"/>
              <a:t> will turn into it</a:t>
            </a:r>
          </a:p>
          <a:p>
            <a:pPr lvl="2"/>
            <a:r>
              <a:rPr lang="en-CA" dirty="0"/>
              <a:t>Flight Model:</a:t>
            </a:r>
          </a:p>
          <a:p>
            <a:pPr lvl="3"/>
            <a:r>
              <a:rPr lang="en-CA" dirty="0"/>
              <a:t>From Proto-Flight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299C1-140E-49ED-BCA2-88797ED88B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3CB71-703C-495B-86EC-238C102AF19B}" type="slidenum">
              <a:rPr lang="en-US" smtClean="0"/>
              <a:pPr/>
              <a:t>6</a:t>
            </a:fld>
            <a:r>
              <a:rPr lang="en-US"/>
              <a:t>  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6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0534-8BEF-44EA-BF82-E0C1FE09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D0EC-B402-4B6A-A6BB-BA7F011EF63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485897"/>
            <a:ext cx="8686800" cy="535686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People Resources:</a:t>
            </a:r>
          </a:p>
          <a:p>
            <a:pPr lvl="1"/>
            <a:r>
              <a:rPr lang="en-CA" dirty="0"/>
              <a:t>CubeSat Club members during the year.</a:t>
            </a:r>
          </a:p>
          <a:p>
            <a:pPr lvl="2"/>
            <a:r>
              <a:rPr lang="en-CA" dirty="0"/>
              <a:t>Will be started this year!!</a:t>
            </a:r>
          </a:p>
          <a:p>
            <a:pPr lvl="2"/>
            <a:r>
              <a:rPr lang="en-CA" dirty="0"/>
              <a:t>Safety training, bringing up to speed on project</a:t>
            </a:r>
          </a:p>
          <a:p>
            <a:pPr lvl="2"/>
            <a:r>
              <a:rPr lang="en-CA" dirty="0"/>
              <a:t>Assembly and Integration training</a:t>
            </a:r>
          </a:p>
          <a:p>
            <a:pPr lvl="2"/>
            <a:r>
              <a:rPr lang="en-CA" dirty="0"/>
              <a:t>Extra hands on demonstration model under team leads</a:t>
            </a:r>
          </a:p>
          <a:p>
            <a:pPr lvl="1"/>
            <a:r>
              <a:rPr lang="en-CA" dirty="0"/>
              <a:t>Capstone Teams:</a:t>
            </a:r>
          </a:p>
          <a:p>
            <a:pPr lvl="2"/>
            <a:r>
              <a:rPr lang="en-CA" dirty="0"/>
              <a:t>Structural and Thermal model</a:t>
            </a:r>
          </a:p>
          <a:p>
            <a:pPr lvl="2"/>
            <a:r>
              <a:rPr lang="en-CA" dirty="0" err="1"/>
              <a:t>Groundstation</a:t>
            </a:r>
            <a:r>
              <a:rPr lang="en-CA" dirty="0"/>
              <a:t> design</a:t>
            </a:r>
          </a:p>
          <a:p>
            <a:pPr lvl="2"/>
            <a:r>
              <a:rPr lang="en-CA" dirty="0"/>
              <a:t>PCB Design for custom boards </a:t>
            </a:r>
          </a:p>
          <a:p>
            <a:pPr lvl="3"/>
            <a:r>
              <a:rPr lang="en-CA" dirty="0"/>
              <a:t>Including inspection protocols, manufacturing plan and testing plan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C109C-7F5B-4A36-AB43-15EF2DB85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3CB71-703C-495B-86EC-238C102AF19B}" type="slidenum">
              <a:rPr lang="en-US" smtClean="0"/>
              <a:pPr/>
              <a:t>7</a:t>
            </a:fld>
            <a:r>
              <a:rPr lang="en-US"/>
              <a:t>  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BA84-EE5D-49BD-B4C4-72AAE13F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1B09-0C34-43CE-98C9-ADDABFE1178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/>
              <a:t>People Resources:</a:t>
            </a:r>
          </a:p>
          <a:p>
            <a:pPr lvl="1"/>
            <a:r>
              <a:rPr lang="en-CA" dirty="0"/>
              <a:t>Team Leads:</a:t>
            </a:r>
          </a:p>
          <a:p>
            <a:pPr lvl="2"/>
            <a:r>
              <a:rPr lang="en-CA" dirty="0"/>
              <a:t>Individual subsystems</a:t>
            </a:r>
          </a:p>
          <a:p>
            <a:pPr lvl="2"/>
            <a:r>
              <a:rPr lang="en-CA" dirty="0"/>
              <a:t>Develop a detailed testing plan if not done already.</a:t>
            </a:r>
          </a:p>
          <a:p>
            <a:pPr lvl="1"/>
            <a:r>
              <a:rPr lang="en-CA" dirty="0"/>
              <a:t>Summer Students(2019):</a:t>
            </a:r>
          </a:p>
          <a:p>
            <a:pPr lvl="2"/>
            <a:r>
              <a:rPr lang="en-CA" dirty="0"/>
              <a:t>Documentation is done (</a:t>
            </a:r>
            <a:r>
              <a:rPr lang="en-CA" dirty="0" err="1"/>
              <a:t>Github</a:t>
            </a:r>
            <a:r>
              <a:rPr lang="en-CA" dirty="0"/>
              <a:t> and </a:t>
            </a:r>
            <a:r>
              <a:rPr lang="en-CA" dirty="0" err="1"/>
              <a:t>Sharepoint</a:t>
            </a:r>
            <a:r>
              <a:rPr lang="en-CA" dirty="0"/>
              <a:t>)</a:t>
            </a:r>
          </a:p>
          <a:p>
            <a:pPr lvl="2"/>
            <a:r>
              <a:rPr lang="en-CA" dirty="0"/>
              <a:t>Assembly instructions for CubeSat bus </a:t>
            </a:r>
          </a:p>
          <a:p>
            <a:pPr lvl="2"/>
            <a:r>
              <a:rPr lang="en-CA" dirty="0"/>
              <a:t>Assembly instructions for assembling solar panels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D9BDB-8A9B-4326-B8B7-A80457978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3CB71-703C-495B-86EC-238C102AF19B}" type="slidenum">
              <a:rPr lang="en-US" smtClean="0"/>
              <a:pPr/>
              <a:t>8</a:t>
            </a:fld>
            <a:r>
              <a:rPr lang="en-US"/>
              <a:t>  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0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0109-B7E6-420E-B4CF-20539668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D1E1-D4CA-425D-AD6A-6F8074EB61E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/>
              <a:t>Still to do:</a:t>
            </a:r>
          </a:p>
          <a:p>
            <a:pPr lvl="1"/>
            <a:r>
              <a:rPr lang="en-CA" dirty="0"/>
              <a:t>EMI testing plan, requirements and procedure</a:t>
            </a:r>
          </a:p>
          <a:p>
            <a:pPr lvl="2"/>
            <a:r>
              <a:rPr lang="en-CA" dirty="0"/>
              <a:t>Identify resources required </a:t>
            </a:r>
          </a:p>
          <a:p>
            <a:pPr lvl="1"/>
            <a:r>
              <a:rPr lang="en-CA" dirty="0"/>
              <a:t>Custom board design + testing</a:t>
            </a:r>
          </a:p>
          <a:p>
            <a:pPr lvl="1"/>
            <a:r>
              <a:rPr lang="en-CA" dirty="0"/>
              <a:t>Request For Deviation form for early turn on of camera</a:t>
            </a:r>
          </a:p>
          <a:p>
            <a:pPr lvl="2"/>
            <a:r>
              <a:rPr lang="en-CA" dirty="0"/>
              <a:t>Timer circuit based on above decision </a:t>
            </a:r>
          </a:p>
          <a:p>
            <a:pPr lvl="1"/>
            <a:r>
              <a:rPr lang="en-CA" dirty="0"/>
              <a:t>Antenna release mechanism and testing </a:t>
            </a:r>
          </a:p>
          <a:p>
            <a:pPr lvl="1"/>
            <a:r>
              <a:rPr lang="en-CA" dirty="0"/>
              <a:t>Operations protocols and training with CubeSat club students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DD49D-A811-4A8C-930B-34B484B6D0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3CB71-703C-495B-86EC-238C102AF19B}" type="slidenum">
              <a:rPr lang="en-US" smtClean="0"/>
              <a:pPr/>
              <a:t>9</a:t>
            </a:fld>
            <a:r>
              <a:rPr lang="en-US"/>
              <a:t>  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90642"/>
      </p:ext>
    </p:extLst>
  </p:cSld>
  <p:clrMapOvr>
    <a:masterClrMapping/>
  </p:clrMapOvr>
</p:sld>
</file>

<file path=ppt/theme/theme1.xml><?xml version="1.0" encoding="utf-8"?>
<a:theme xmlns:a="http://schemas.openxmlformats.org/drawingml/2006/main" name="ASC / CSA">
  <a:themeElements>
    <a:clrScheme name="CSA Template">
      <a:dk1>
        <a:srgbClr val="575968"/>
      </a:dk1>
      <a:lt1>
        <a:srgbClr val="FFFFFF"/>
      </a:lt1>
      <a:dk2>
        <a:srgbClr val="071C31"/>
      </a:dk2>
      <a:lt2>
        <a:srgbClr val="D5D5DB"/>
      </a:lt2>
      <a:accent1>
        <a:srgbClr val="1A8096"/>
      </a:accent1>
      <a:accent2>
        <a:srgbClr val="FF9900"/>
      </a:accent2>
      <a:accent3>
        <a:srgbClr val="00A589"/>
      </a:accent3>
      <a:accent4>
        <a:srgbClr val="7027B4"/>
      </a:accent4>
      <a:accent5>
        <a:srgbClr val="155494"/>
      </a:accent5>
      <a:accent6>
        <a:srgbClr val="A50021"/>
      </a:accent6>
      <a:hlink>
        <a:srgbClr val="1D8AA2"/>
      </a:hlink>
      <a:folHlink>
        <a:srgbClr val="1D8AA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2A71BC4ECA304CBE7FF294F62403D9" ma:contentTypeVersion="10" ma:contentTypeDescription="Create a new document." ma:contentTypeScope="" ma:versionID="122fefe54d960630bf5b20b24170daae">
  <xsd:schema xmlns:xsd="http://www.w3.org/2001/XMLSchema" xmlns:xs="http://www.w3.org/2001/XMLSchema" xmlns:p="http://schemas.microsoft.com/office/2006/metadata/properties" xmlns:ns2="faa8458a-39ef-48ae-8257-c495dbdb5060" xmlns:ns3="0f79ac94-e588-4a76-8f43-fa84dedf7eed" targetNamespace="http://schemas.microsoft.com/office/2006/metadata/properties" ma:root="true" ma:fieldsID="58d934540c3a58b188b1456c56549192" ns2:_="" ns3:_="">
    <xsd:import namespace="faa8458a-39ef-48ae-8257-c495dbdb5060"/>
    <xsd:import namespace="0f79ac94-e588-4a76-8f43-fa84dedf7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8458a-39ef-48ae-8257-c495dbdb50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79ac94-e588-4a76-8f43-fa84dedf7ee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4D01FB-2C16-4B8A-8840-BC18734A93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8458a-39ef-48ae-8257-c495dbdb5060"/>
    <ds:schemaRef ds:uri="0f79ac94-e588-4a76-8f43-fa84dedf7e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93CB02-C92D-47D6-8451-17ECC5B59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BFCB18-0D47-4286-AC3F-46F76B64D2A1}">
  <ds:schemaRefs>
    <ds:schemaRef ds:uri="http://purl.org/dc/dcmitype/"/>
    <ds:schemaRef ds:uri="faa8458a-39ef-48ae-8257-c495dbdb5060"/>
    <ds:schemaRef ds:uri="http://purl.org/dc/terms/"/>
    <ds:schemaRef ds:uri="http://purl.org/dc/elements/1.1/"/>
    <ds:schemaRef ds:uri="http://schemas.microsoft.com/office/2006/documentManagement/types"/>
    <ds:schemaRef ds:uri="0f79ac94-e588-4a76-8f43-fa84dedf7eed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39795</TotalTime>
  <Words>580</Words>
  <Application>Microsoft Office PowerPoint</Application>
  <PresentationFormat>On-screen Show (4:3)</PresentationFormat>
  <Paragraphs>101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HelveticaNeueLT Std Med</vt:lpstr>
      <vt:lpstr>Verdana</vt:lpstr>
      <vt:lpstr>Wingdings</vt:lpstr>
      <vt:lpstr>ASC / CSA</vt:lpstr>
      <vt:lpstr>AIT</vt:lpstr>
      <vt:lpstr>AIT</vt:lpstr>
      <vt:lpstr>AIT</vt:lpstr>
      <vt:lpstr>AIT</vt:lpstr>
      <vt:lpstr>AIT</vt:lpstr>
      <vt:lpstr>AIT</vt:lpstr>
      <vt:lpstr>AIT</vt:lpstr>
      <vt:lpstr>AIT</vt:lpstr>
      <vt:lpstr>AIT</vt:lpstr>
      <vt:lpstr>AIT</vt:lpstr>
    </vt:vector>
  </TitlesOfParts>
  <Company>Have a swell day!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</dc:creator>
  <cp:lastModifiedBy>Nicholas Scott Mitchell</cp:lastModifiedBy>
  <cp:revision>1282</cp:revision>
  <cp:lastPrinted>2019-01-17T19:13:43Z</cp:lastPrinted>
  <dcterms:created xsi:type="dcterms:W3CDTF">2015-09-22T12:26:16Z</dcterms:created>
  <dcterms:modified xsi:type="dcterms:W3CDTF">2019-09-23T21:55:37Z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0x0101006D2A71BC4ECA304CBE7FF294F62403D9</vt:lpwstr>
  </property>
</Properties>
</file>