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15"/>
  </p:normalViewPr>
  <p:slideViewPr>
    <p:cSldViewPr snapToGrid="0" snapToObjects="1">
      <p:cViewPr varScale="1">
        <p:scale>
          <a:sx n="105" d="100"/>
          <a:sy n="105" d="100"/>
        </p:scale>
        <p:origin x="16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0296-C84E-BF43-A55C-49874C5C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7E569-1251-804B-876C-F8431DC5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57E5E-A830-3B4E-A827-7C78C66B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846A-655C-2B45-9B34-C642A519875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4916-1B25-604C-972A-154C5C4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689EB-D90D-A34A-BD1C-50C0262F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F17-1E9C-6845-8D29-DC43F87E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5C7A-FC94-5E44-B757-C5902085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6A434-BD55-5948-A38A-92D5A6D66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6630-0A01-1643-8B12-8A75F0F9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846A-655C-2B45-9B34-C642A519875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2C91-78AD-FA49-8259-5367C19E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D388C-A98C-8F41-9A42-912208D9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F17-1E9C-6845-8D29-DC43F87E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D9DFD-EBB2-2B43-92E7-0709A0B8C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3AF43-A534-254C-B446-7E5A0ED0F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0899-70A0-904B-90BE-F18EBDF8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846A-655C-2B45-9B34-C642A519875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A450-A538-DA4A-8DC0-DB61F786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206C-8F11-964F-8CB7-94E89C9A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F17-1E9C-6845-8D29-DC43F87E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3799-600D-DE4F-A1F5-31E7672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B8F3-B383-4A48-BC57-08C18019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560E9-A316-6142-A198-77ED9EE3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846A-655C-2B45-9B34-C642A519875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AF7C-644D-2444-A4AC-3BB6FD06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8C0C8-6096-2E46-A702-FBA92198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F17-1E9C-6845-8D29-DC43F87E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2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51DF-95C2-CF41-A5EE-D7819ECA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3439-4D09-F747-B29D-7651FB0A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3A837-562B-3F41-BBCE-253B677B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846A-655C-2B45-9B34-C642A519875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1655-2BA3-3D49-9E87-4A479738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0338-350F-434E-84C4-98CEC3A3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F17-1E9C-6845-8D29-DC43F87E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B8A9-FD08-EA43-80C6-57412CA1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BCE6-6492-7B4F-8D9B-1DE68F29C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1A31B-4BDC-7E4E-AD31-AC5ACA3DF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F16F5-FC91-0945-AFA7-D26CFB84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846A-655C-2B45-9B34-C642A519875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A02D4-3D5B-1846-80BE-CCCC1636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966-156C-9149-9DB7-1F3D53B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F17-1E9C-6845-8D29-DC43F87E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0755-586F-9245-9E8F-947DA077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145A2-7438-5A42-B231-3400787C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E6426-674C-0945-8148-234D473F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B5AF3-7C14-7A4A-A16C-38BEC36FD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D365-A6CC-E846-8B09-6EAFE4A21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A0A26-9FEE-844C-BF62-2EEB6A8A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846A-655C-2B45-9B34-C642A519875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53D90-D5A0-CC41-8E30-A3A8AA12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19D97-1422-CD47-B776-8BCD53A7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F17-1E9C-6845-8D29-DC43F87E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6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1C9E-B893-0C4D-9766-30259A60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97DD8-5C6B-3447-BB14-D65AC03B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846A-655C-2B45-9B34-C642A519875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186C6-6C3E-344A-BCCC-7FCDEDB7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C177B-01A7-924B-BD31-B4512601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F17-1E9C-6845-8D29-DC43F87E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8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B6698-C581-624F-BEB8-669511E7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846A-655C-2B45-9B34-C642A519875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F8069-9755-F349-92F4-F4BFD676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41DBB-3B96-BC4C-8344-D4F6D9B9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F17-1E9C-6845-8D29-DC43F87E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0750-E586-7742-8F5D-AE7CFD11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A337-A35C-0C49-9CB2-967CC9729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D5F98-AF4D-7C44-B950-DB52BEC3D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16B21-4777-9D45-9584-24BDEA8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846A-655C-2B45-9B34-C642A519875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CD39B-DE6C-3149-9A21-B8ECE8A5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29292-8E47-2944-9030-2A74181C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F17-1E9C-6845-8D29-DC43F87E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3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83A0-A6F5-8F49-9AC9-A6755A9F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D2F33-F8D8-6E41-9A20-6C248039A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4B72D-E457-544B-A494-B01CF0E9A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D0F82-0FAB-0546-A460-161AEA22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846A-655C-2B45-9B34-C642A519875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DFADC-02CE-A448-AD0B-8D07FF01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69534-1F78-1F41-BB12-369BD85E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F17-1E9C-6845-8D29-DC43F87E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656A4-6A60-D84D-A5A8-171130A8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8F119-CED0-4448-9CEF-4916F189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6025-6287-BE4E-AFA4-3F9FEAAD9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8846A-655C-2B45-9B34-C642A519875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CB05-598D-0046-94D4-BBF14AF93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86E4-EFAF-8B43-8A88-BB0BA15B5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AF17-1E9C-6845-8D29-DC43F87E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A1C3-6CEF-9748-88EE-BB6B2E0C6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3897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CA" sz="4000" b="1" dirty="0"/>
              <a:t>CubeSat – UHF Communications System Interaction Chart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41C1F-C815-174C-B004-4AD08E830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0800"/>
            <a:ext cx="12192000" cy="457200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0A9E6F-F4EB-2241-AD47-AB0DCDA38521}"/>
              </a:ext>
            </a:extLst>
          </p:cNvPr>
          <p:cNvGrpSpPr/>
          <p:nvPr/>
        </p:nvGrpSpPr>
        <p:grpSpPr>
          <a:xfrm>
            <a:off x="4492918" y="2835761"/>
            <a:ext cx="2730675" cy="1324551"/>
            <a:chOff x="2843407" y="2558517"/>
            <a:chExt cx="2730675" cy="132455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56D1D98-7795-124F-B24D-92758EC81E4D}"/>
                </a:ext>
              </a:extLst>
            </p:cNvPr>
            <p:cNvSpPr/>
            <p:nvPr/>
          </p:nvSpPr>
          <p:spPr>
            <a:xfrm>
              <a:off x="2843407" y="2558517"/>
              <a:ext cx="2730675" cy="132455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64E053-C353-1546-9D3B-EEA2FFAF4B49}"/>
                </a:ext>
              </a:extLst>
            </p:cNvPr>
            <p:cNvSpPr txBox="1"/>
            <p:nvPr/>
          </p:nvSpPr>
          <p:spPr>
            <a:xfrm>
              <a:off x="3587365" y="2877801"/>
              <a:ext cx="1274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Transceiver</a:t>
              </a:r>
              <a:endParaRPr lang="en-US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30AEC3-7391-8046-85FC-8BEC3D363B78}"/>
              </a:ext>
            </a:extLst>
          </p:cNvPr>
          <p:cNvGrpSpPr/>
          <p:nvPr/>
        </p:nvGrpSpPr>
        <p:grpSpPr>
          <a:xfrm>
            <a:off x="7800912" y="2748387"/>
            <a:ext cx="2231719" cy="1196386"/>
            <a:chOff x="7427935" y="2558517"/>
            <a:chExt cx="2231719" cy="1196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6357C1-38E5-0647-BA6E-96BEB18041C1}"/>
                </a:ext>
              </a:extLst>
            </p:cNvPr>
            <p:cNvSpPr/>
            <p:nvPr/>
          </p:nvSpPr>
          <p:spPr>
            <a:xfrm>
              <a:off x="7427935" y="2558517"/>
              <a:ext cx="2231719" cy="119638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D24BE5-267D-534E-8EAF-39E5844FFA43}"/>
                </a:ext>
              </a:extLst>
            </p:cNvPr>
            <p:cNvSpPr txBox="1"/>
            <p:nvPr/>
          </p:nvSpPr>
          <p:spPr>
            <a:xfrm>
              <a:off x="8099742" y="2835787"/>
              <a:ext cx="1069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Antenna</a:t>
              </a:r>
              <a:endParaRPr lang="en-US" b="1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DFB784-29FD-624D-AE71-0999DDECD590}"/>
              </a:ext>
            </a:extLst>
          </p:cNvPr>
          <p:cNvCxnSpPr>
            <a:cxnSpLocks/>
            <a:stCxn id="18" idx="6"/>
            <a:endCxn id="4" idx="2"/>
          </p:cNvCxnSpPr>
          <p:nvPr/>
        </p:nvCxnSpPr>
        <p:spPr>
          <a:xfrm flipV="1">
            <a:off x="3797300" y="3498037"/>
            <a:ext cx="695618" cy="504531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0EF7B9-64D7-7D49-83CE-27EB479F587C}"/>
              </a:ext>
            </a:extLst>
          </p:cNvPr>
          <p:cNvCxnSpPr>
            <a:cxnSpLocks/>
            <a:stCxn id="26" idx="3"/>
            <a:endCxn id="18" idx="7"/>
          </p:cNvCxnSpPr>
          <p:nvPr/>
        </p:nvCxnSpPr>
        <p:spPr>
          <a:xfrm flipH="1">
            <a:off x="3256819" y="2381271"/>
            <a:ext cx="372795" cy="812033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0FBEFE-8ABC-8844-A179-BA6218AF290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7223593" y="3346580"/>
            <a:ext cx="577319" cy="151457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357EEC-ECC5-0F45-8655-55A21BE47A65}"/>
              </a:ext>
            </a:extLst>
          </p:cNvPr>
          <p:cNvCxnSpPr>
            <a:cxnSpLocks/>
            <a:stCxn id="5" idx="0"/>
            <a:endCxn id="32" idx="3"/>
          </p:cNvCxnSpPr>
          <p:nvPr/>
        </p:nvCxnSpPr>
        <p:spPr>
          <a:xfrm flipV="1">
            <a:off x="8916772" y="2072255"/>
            <a:ext cx="37565" cy="676132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498950-F00F-6A46-9169-079BBCF42FD7}"/>
              </a:ext>
            </a:extLst>
          </p:cNvPr>
          <p:cNvCxnSpPr>
            <a:cxnSpLocks/>
            <a:stCxn id="4" idx="5"/>
            <a:endCxn id="77" idx="0"/>
          </p:cNvCxnSpPr>
          <p:nvPr/>
        </p:nvCxnSpPr>
        <p:spPr>
          <a:xfrm>
            <a:off x="6823695" y="3966336"/>
            <a:ext cx="720573" cy="596299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6F8F6-EE2C-F649-988B-F9F9B8A57EED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10255221" y="2304880"/>
            <a:ext cx="569356" cy="2179491"/>
          </a:xfrm>
          <a:prstGeom prst="straightConnector1">
            <a:avLst/>
          </a:prstGeom>
          <a:ln w="444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29C5C3-42B8-D845-ACD3-28E0FBF29EE9}"/>
              </a:ext>
            </a:extLst>
          </p:cNvPr>
          <p:cNvCxnSpPr>
            <a:cxnSpLocks/>
            <a:stCxn id="29" idx="1"/>
            <a:endCxn id="18" idx="5"/>
          </p:cNvCxnSpPr>
          <p:nvPr/>
        </p:nvCxnSpPr>
        <p:spPr>
          <a:xfrm flipH="1" flipV="1">
            <a:off x="3256819" y="4811831"/>
            <a:ext cx="514821" cy="5304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EBD9FA7-6C28-234E-AE21-90EAAF421A4D}"/>
              </a:ext>
            </a:extLst>
          </p:cNvPr>
          <p:cNvCxnSpPr>
            <a:cxnSpLocks/>
            <a:stCxn id="5" idx="3"/>
            <a:endCxn id="77" idx="0"/>
          </p:cNvCxnSpPr>
          <p:nvPr/>
        </p:nvCxnSpPr>
        <p:spPr>
          <a:xfrm flipH="1">
            <a:off x="7544268" y="3769566"/>
            <a:ext cx="583472" cy="793069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714D69E-DDE4-6640-A0FE-D1734CC818C6}"/>
              </a:ext>
            </a:extLst>
          </p:cNvPr>
          <p:cNvCxnSpPr>
            <a:cxnSpLocks/>
            <a:stCxn id="89" idx="4"/>
            <a:endCxn id="18" idx="0"/>
          </p:cNvCxnSpPr>
          <p:nvPr/>
        </p:nvCxnSpPr>
        <p:spPr>
          <a:xfrm>
            <a:off x="1926916" y="2476573"/>
            <a:ext cx="25065" cy="381523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AC8602B-5228-F747-9C2E-9BAFC539E7CB}"/>
              </a:ext>
            </a:extLst>
          </p:cNvPr>
          <p:cNvGrpSpPr/>
          <p:nvPr/>
        </p:nvGrpSpPr>
        <p:grpSpPr>
          <a:xfrm>
            <a:off x="3424988" y="4579448"/>
            <a:ext cx="2375424" cy="1766179"/>
            <a:chOff x="421190" y="4451876"/>
            <a:chExt cx="2375424" cy="17661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7926514-F8E2-A541-AB28-3A8056FE2A44}"/>
                </a:ext>
              </a:extLst>
            </p:cNvPr>
            <p:cNvGrpSpPr/>
            <p:nvPr/>
          </p:nvGrpSpPr>
          <p:grpSpPr>
            <a:xfrm>
              <a:off x="421190" y="4451876"/>
              <a:ext cx="2367090" cy="1766179"/>
              <a:chOff x="382576" y="3126778"/>
              <a:chExt cx="1793568" cy="1000165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93D2D20-2DB9-D740-9E1F-818734DA20F2}"/>
                  </a:ext>
                </a:extLst>
              </p:cNvPr>
              <p:cNvGrpSpPr/>
              <p:nvPr/>
            </p:nvGrpSpPr>
            <p:grpSpPr>
              <a:xfrm>
                <a:off x="382576" y="3126778"/>
                <a:ext cx="1793568" cy="1000165"/>
                <a:chOff x="5584262" y="1121822"/>
                <a:chExt cx="1793568" cy="1000165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30CF8BE-C57C-5F4D-AB3C-6CFC3B9D9453}"/>
                    </a:ext>
                  </a:extLst>
                </p:cNvPr>
                <p:cNvSpPr/>
                <p:nvPr/>
              </p:nvSpPr>
              <p:spPr>
                <a:xfrm>
                  <a:off x="5584262" y="1139589"/>
                  <a:ext cx="1793568" cy="982398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8549D33-FC9B-1D44-90B7-5A0032AB605F}"/>
                    </a:ext>
                  </a:extLst>
                </p:cNvPr>
                <p:cNvSpPr txBox="1"/>
                <p:nvPr/>
              </p:nvSpPr>
              <p:spPr>
                <a:xfrm>
                  <a:off x="6238239" y="1121822"/>
                  <a:ext cx="6975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/>
                    <a:t>ADCS</a:t>
                  </a:r>
                  <a:endParaRPr lang="en-US" b="1" dirty="0"/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42146F1-A568-8E4B-A64C-E3C3051ED6B8}"/>
                  </a:ext>
                </a:extLst>
              </p:cNvPr>
              <p:cNvSpPr txBox="1"/>
              <p:nvPr/>
            </p:nvSpPr>
            <p:spPr>
              <a:xfrm>
                <a:off x="439047" y="3677050"/>
                <a:ext cx="1627486" cy="174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Info </a:t>
                </a:r>
                <a:r>
                  <a:rPr lang="en-CA" sz="1400" dirty="0" err="1"/>
                  <a:t>req’d</a:t>
                </a:r>
                <a:r>
                  <a:rPr lang="en-CA" sz="1400" dirty="0"/>
                  <a:t>:</a:t>
                </a:r>
                <a:endParaRPr lang="en-US" sz="1400" dirty="0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D6A8AFF-8D1F-0444-9319-E6DFA5111715}"/>
                </a:ext>
              </a:extLst>
            </p:cNvPr>
            <p:cNvSpPr txBox="1"/>
            <p:nvPr/>
          </p:nvSpPr>
          <p:spPr>
            <a:xfrm>
              <a:off x="507618" y="4877770"/>
              <a:ext cx="2288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Interactions:</a:t>
              </a:r>
            </a:p>
            <a:p>
              <a:r>
                <a:rPr lang="en-CA" sz="1400" dirty="0"/>
                <a:t>- Provide live HK ACDS data</a:t>
              </a:r>
              <a:endParaRPr lang="en-US" sz="1400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4471C11-0E00-2847-A0C4-33915ED425DA}"/>
              </a:ext>
            </a:extLst>
          </p:cNvPr>
          <p:cNvGrpSpPr/>
          <p:nvPr/>
        </p:nvGrpSpPr>
        <p:grpSpPr>
          <a:xfrm>
            <a:off x="5936457" y="4562635"/>
            <a:ext cx="3540912" cy="1799806"/>
            <a:chOff x="5223460" y="4521391"/>
            <a:chExt cx="3540912" cy="179980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2D78365-7731-9A48-A162-7D2FFDA24EFA}"/>
                </a:ext>
              </a:extLst>
            </p:cNvPr>
            <p:cNvGrpSpPr/>
            <p:nvPr/>
          </p:nvGrpSpPr>
          <p:grpSpPr>
            <a:xfrm>
              <a:off x="5223460" y="4521391"/>
              <a:ext cx="3540912" cy="1799806"/>
              <a:chOff x="382576" y="2910454"/>
              <a:chExt cx="2247158" cy="1259063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FA3E72D-E79F-264C-8B2C-B1FBB79A7D48}"/>
                  </a:ext>
                </a:extLst>
              </p:cNvPr>
              <p:cNvGrpSpPr/>
              <p:nvPr/>
            </p:nvGrpSpPr>
            <p:grpSpPr>
              <a:xfrm>
                <a:off x="382576" y="2910454"/>
                <a:ext cx="2040720" cy="1259063"/>
                <a:chOff x="5584262" y="905498"/>
                <a:chExt cx="2040720" cy="1259063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FE30FB8-3F06-7D42-A5B8-488565DB2181}"/>
                    </a:ext>
                  </a:extLst>
                </p:cNvPr>
                <p:cNvSpPr/>
                <p:nvPr/>
              </p:nvSpPr>
              <p:spPr>
                <a:xfrm>
                  <a:off x="5584262" y="905498"/>
                  <a:ext cx="2040720" cy="125906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511E1A1-26B1-0840-8BA2-AC8ACD8E8CE9}"/>
                    </a:ext>
                  </a:extLst>
                </p:cNvPr>
                <p:cNvSpPr txBox="1"/>
                <p:nvPr/>
              </p:nvSpPr>
              <p:spPr>
                <a:xfrm>
                  <a:off x="6095079" y="963019"/>
                  <a:ext cx="827635" cy="2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/>
                    <a:t>UHF Power</a:t>
                  </a:r>
                  <a:endParaRPr lang="en-US" b="1" dirty="0"/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286BC3D-AC12-D240-8C1D-DB00C8228819}"/>
                  </a:ext>
                </a:extLst>
              </p:cNvPr>
              <p:cNvSpPr txBox="1"/>
              <p:nvPr/>
            </p:nvSpPr>
            <p:spPr>
              <a:xfrm>
                <a:off x="539175" y="3712193"/>
                <a:ext cx="20905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Info </a:t>
                </a:r>
                <a:r>
                  <a:rPr lang="en-CA" sz="1400" dirty="0" err="1"/>
                  <a:t>req’d</a:t>
                </a:r>
                <a:r>
                  <a:rPr lang="en-CA" sz="1400" dirty="0"/>
                  <a:t>:</a:t>
                </a:r>
                <a:endParaRPr lang="en-US" sz="1400" dirty="0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91E19C1-050F-C348-A80E-9EE5EE570D89}"/>
                </a:ext>
              </a:extLst>
            </p:cNvPr>
            <p:cNvSpPr txBox="1"/>
            <p:nvPr/>
          </p:nvSpPr>
          <p:spPr>
            <a:xfrm>
              <a:off x="5440838" y="4835732"/>
              <a:ext cx="32941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Interactions: </a:t>
              </a:r>
            </a:p>
            <a:p>
              <a:r>
                <a:rPr lang="en-CA" sz="1400" dirty="0"/>
                <a:t>- Provide power to transceiver unit</a:t>
              </a:r>
            </a:p>
            <a:p>
              <a:r>
                <a:rPr lang="en-CA" sz="1400" dirty="0"/>
                <a:t>- Provide power to antenna (excitation)</a:t>
              </a:r>
              <a:endParaRPr lang="en-US" sz="140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808A22A-C214-2940-B016-77B168A11A7E}"/>
              </a:ext>
            </a:extLst>
          </p:cNvPr>
          <p:cNvGrpSpPr/>
          <p:nvPr/>
        </p:nvGrpSpPr>
        <p:grpSpPr>
          <a:xfrm>
            <a:off x="820684" y="654178"/>
            <a:ext cx="3396069" cy="1822395"/>
            <a:chOff x="229537" y="2305835"/>
            <a:chExt cx="3396069" cy="1822395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BC04E7E-CC6C-5942-B389-4E355A5C2557}"/>
                </a:ext>
              </a:extLst>
            </p:cNvPr>
            <p:cNvGrpSpPr/>
            <p:nvPr/>
          </p:nvGrpSpPr>
          <p:grpSpPr>
            <a:xfrm>
              <a:off x="229537" y="2305835"/>
              <a:ext cx="2659601" cy="1822395"/>
              <a:chOff x="382576" y="3133606"/>
              <a:chExt cx="2156047" cy="99333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506EBA0-A54B-5E4F-84F2-BAD28825F1B9}"/>
                  </a:ext>
                </a:extLst>
              </p:cNvPr>
              <p:cNvGrpSpPr/>
              <p:nvPr/>
            </p:nvGrpSpPr>
            <p:grpSpPr>
              <a:xfrm>
                <a:off x="382576" y="3133606"/>
                <a:ext cx="1793568" cy="993337"/>
                <a:chOff x="5584262" y="1128650"/>
                <a:chExt cx="1793568" cy="993337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CB2032D-DED9-8942-9134-3A3E397EB1A3}"/>
                    </a:ext>
                  </a:extLst>
                </p:cNvPr>
                <p:cNvSpPr/>
                <p:nvPr/>
              </p:nvSpPr>
              <p:spPr>
                <a:xfrm>
                  <a:off x="5584262" y="1139589"/>
                  <a:ext cx="1793568" cy="982398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C822600-8F8A-504E-9FCA-2DB60275FB7B}"/>
                    </a:ext>
                  </a:extLst>
                </p:cNvPr>
                <p:cNvSpPr txBox="1"/>
                <p:nvPr/>
              </p:nvSpPr>
              <p:spPr>
                <a:xfrm>
                  <a:off x="6212033" y="1128650"/>
                  <a:ext cx="7216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/>
                    <a:t>Orbit</a:t>
                  </a:r>
                  <a:endParaRPr lang="en-US" b="1" dirty="0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92BFC20-B30B-7744-A657-3B8C512D7E4E}"/>
                  </a:ext>
                </a:extLst>
              </p:cNvPr>
              <p:cNvSpPr txBox="1"/>
              <p:nvPr/>
            </p:nvSpPr>
            <p:spPr>
              <a:xfrm>
                <a:off x="448064" y="3371078"/>
                <a:ext cx="2090559" cy="285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Info </a:t>
                </a:r>
                <a:r>
                  <a:rPr lang="en-CA" sz="1400" dirty="0" err="1"/>
                  <a:t>req’d</a:t>
                </a:r>
                <a:r>
                  <a:rPr lang="en-CA" sz="1400" dirty="0"/>
                  <a:t>:</a:t>
                </a:r>
              </a:p>
              <a:p>
                <a:r>
                  <a:rPr lang="en-CA" sz="1400" dirty="0"/>
                  <a:t>- Provide live orbit HK data</a:t>
                </a:r>
                <a:endParaRPr lang="en-US" sz="1400" dirty="0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045CF60-A995-FF40-9FBB-2926A4179005}"/>
                </a:ext>
              </a:extLst>
            </p:cNvPr>
            <p:cNvSpPr txBox="1"/>
            <p:nvPr/>
          </p:nvSpPr>
          <p:spPr>
            <a:xfrm>
              <a:off x="331452" y="3220791"/>
              <a:ext cx="3294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Interactions:</a:t>
              </a:r>
              <a:endParaRPr lang="en-US" sz="14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ED99A36-D97F-134B-8AF7-9EEAF6686411}"/>
              </a:ext>
            </a:extLst>
          </p:cNvPr>
          <p:cNvGrpSpPr/>
          <p:nvPr/>
        </p:nvGrpSpPr>
        <p:grpSpPr>
          <a:xfrm>
            <a:off x="3211286" y="716417"/>
            <a:ext cx="3466706" cy="1950498"/>
            <a:chOff x="4467201" y="704445"/>
            <a:chExt cx="3466706" cy="195049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9099FB2-ECB6-E14B-9532-F5373FA07667}"/>
                </a:ext>
              </a:extLst>
            </p:cNvPr>
            <p:cNvGrpSpPr/>
            <p:nvPr/>
          </p:nvGrpSpPr>
          <p:grpSpPr>
            <a:xfrm>
              <a:off x="4467201" y="704445"/>
              <a:ext cx="2856522" cy="1950498"/>
              <a:chOff x="3206075" y="755265"/>
              <a:chExt cx="2856522" cy="11019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204A804-D8CB-E640-866B-2B69F0027646}"/>
                  </a:ext>
                </a:extLst>
              </p:cNvPr>
              <p:cNvGrpSpPr/>
              <p:nvPr/>
            </p:nvGrpSpPr>
            <p:grpSpPr>
              <a:xfrm>
                <a:off x="3206075" y="755265"/>
                <a:ext cx="2856522" cy="1101937"/>
                <a:chOff x="5209655" y="1139588"/>
                <a:chExt cx="2168175" cy="1101937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F3649B9-D7F9-BD4B-882D-C909D0210BF1}"/>
                    </a:ext>
                  </a:extLst>
                </p:cNvPr>
                <p:cNvSpPr/>
                <p:nvPr/>
              </p:nvSpPr>
              <p:spPr>
                <a:xfrm>
                  <a:off x="5209655" y="1139588"/>
                  <a:ext cx="2168175" cy="1101937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E51D1AD-B01E-DD43-8380-68D4948C5968}"/>
                    </a:ext>
                  </a:extLst>
                </p:cNvPr>
                <p:cNvSpPr txBox="1"/>
                <p:nvPr/>
              </p:nvSpPr>
              <p:spPr>
                <a:xfrm>
                  <a:off x="5273031" y="1293782"/>
                  <a:ext cx="20761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b="1" dirty="0"/>
                    <a:t>UHF Structure/Thermal</a:t>
                  </a:r>
                  <a:endParaRPr lang="en-US" b="1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3990AA-4C69-AC41-94D5-0B1D6F848661}"/>
                  </a:ext>
                </a:extLst>
              </p:cNvPr>
              <p:cNvSpPr txBox="1"/>
              <p:nvPr/>
            </p:nvSpPr>
            <p:spPr>
              <a:xfrm>
                <a:off x="3444338" y="1399610"/>
                <a:ext cx="20905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Info </a:t>
                </a:r>
                <a:r>
                  <a:rPr lang="en-CA" sz="1400" dirty="0" err="1"/>
                  <a:t>req’d</a:t>
                </a:r>
                <a:r>
                  <a:rPr lang="en-CA" sz="1400" dirty="0"/>
                  <a:t>:</a:t>
                </a:r>
                <a:endParaRPr lang="en-US" sz="1400" dirty="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B870A36-6E14-934C-BC1B-15C7F3001354}"/>
                </a:ext>
              </a:extLst>
            </p:cNvPr>
            <p:cNvSpPr txBox="1"/>
            <p:nvPr/>
          </p:nvSpPr>
          <p:spPr>
            <a:xfrm>
              <a:off x="4639753" y="1223866"/>
              <a:ext cx="32941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Interactions:</a:t>
              </a:r>
            </a:p>
            <a:p>
              <a:r>
                <a:rPr lang="en-CA" sz="1400" dirty="0"/>
                <a:t>- Provide live thermal HK data</a:t>
              </a:r>
            </a:p>
            <a:p>
              <a:r>
                <a:rPr lang="en-CA" sz="1400" dirty="0"/>
                <a:t>- </a:t>
              </a:r>
            </a:p>
            <a:p>
              <a:pPr marL="285750" indent="-285750">
                <a:buFontTx/>
                <a:buChar char="-"/>
              </a:pPr>
              <a:endParaRPr lang="en-US" sz="14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485CC85-E9D3-794A-BA94-8B6AB5E4DD40}"/>
              </a:ext>
            </a:extLst>
          </p:cNvPr>
          <p:cNvGrpSpPr/>
          <p:nvPr/>
        </p:nvGrpSpPr>
        <p:grpSpPr>
          <a:xfrm>
            <a:off x="9584034" y="4484371"/>
            <a:ext cx="3365535" cy="1747583"/>
            <a:chOff x="9503304" y="4512753"/>
            <a:chExt cx="3365535" cy="174758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6EDAF5D-0519-F149-BF71-CE321BF6F7D1}"/>
                </a:ext>
              </a:extLst>
            </p:cNvPr>
            <p:cNvGrpSpPr/>
            <p:nvPr/>
          </p:nvGrpSpPr>
          <p:grpSpPr>
            <a:xfrm>
              <a:off x="9503304" y="4512753"/>
              <a:ext cx="2481085" cy="1747583"/>
              <a:chOff x="8630433" y="4127494"/>
              <a:chExt cx="2481085" cy="98239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47AB99C-200A-B644-8B06-5867FF13AD53}"/>
                  </a:ext>
                </a:extLst>
              </p:cNvPr>
              <p:cNvGrpSpPr/>
              <p:nvPr/>
            </p:nvGrpSpPr>
            <p:grpSpPr>
              <a:xfrm>
                <a:off x="8630433" y="4127494"/>
                <a:ext cx="2481085" cy="982398"/>
                <a:chOff x="4896745" y="1139589"/>
                <a:chExt cx="2481085" cy="982398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84F2E68-2084-EE4B-BD23-49E91FC86229}"/>
                    </a:ext>
                  </a:extLst>
                </p:cNvPr>
                <p:cNvSpPr/>
                <p:nvPr/>
              </p:nvSpPr>
              <p:spPr>
                <a:xfrm>
                  <a:off x="4896745" y="1139589"/>
                  <a:ext cx="2481085" cy="982398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D6E1501-4E81-1846-B756-FB19E1BF8F2B}"/>
                    </a:ext>
                  </a:extLst>
                </p:cNvPr>
                <p:cNvSpPr txBox="1"/>
                <p:nvPr/>
              </p:nvSpPr>
              <p:spPr>
                <a:xfrm>
                  <a:off x="5360209" y="1208397"/>
                  <a:ext cx="1703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/>
                    <a:t>Mission Control</a:t>
                  </a:r>
                  <a:endParaRPr lang="en-US" b="1" dirty="0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7BCC890-C69E-6F4E-A9B4-C4E1F6A4DB4C}"/>
                  </a:ext>
                </a:extLst>
              </p:cNvPr>
              <p:cNvSpPr txBox="1"/>
              <p:nvPr/>
            </p:nvSpPr>
            <p:spPr>
              <a:xfrm>
                <a:off x="8843764" y="4769010"/>
                <a:ext cx="20905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Info </a:t>
                </a:r>
                <a:r>
                  <a:rPr lang="en-CA" sz="1400" dirty="0" err="1"/>
                  <a:t>req’d</a:t>
                </a:r>
                <a:r>
                  <a:rPr lang="en-CA" sz="1400" dirty="0"/>
                  <a:t>:</a:t>
                </a:r>
                <a:endParaRPr lang="en-US" sz="1400" dirty="0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84E021E-A080-1246-BD2B-2754F59A5875}"/>
                </a:ext>
              </a:extLst>
            </p:cNvPr>
            <p:cNvSpPr txBox="1"/>
            <p:nvPr/>
          </p:nvSpPr>
          <p:spPr>
            <a:xfrm>
              <a:off x="9574685" y="4969432"/>
              <a:ext cx="32941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Interactions:</a:t>
              </a:r>
            </a:p>
            <a:p>
              <a:endParaRPr lang="en-US" sz="14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72260C-6AEB-124F-9A75-45CBB92E3D85}"/>
              </a:ext>
            </a:extLst>
          </p:cNvPr>
          <p:cNvGrpSpPr/>
          <p:nvPr/>
        </p:nvGrpSpPr>
        <p:grpSpPr>
          <a:xfrm>
            <a:off x="8415494" y="716417"/>
            <a:ext cx="3679453" cy="1588463"/>
            <a:chOff x="8916772" y="707786"/>
            <a:chExt cx="2890422" cy="158846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FED6301-267D-2F48-9A28-6412A46C0DF6}"/>
                </a:ext>
              </a:extLst>
            </p:cNvPr>
            <p:cNvGrpSpPr/>
            <p:nvPr/>
          </p:nvGrpSpPr>
          <p:grpSpPr>
            <a:xfrm>
              <a:off x="8916772" y="707786"/>
              <a:ext cx="2890422" cy="1588463"/>
              <a:chOff x="9366448" y="1092576"/>
              <a:chExt cx="2440746" cy="120367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2EBE62C-DEBF-6049-AB2E-478F4A7E5F12}"/>
                  </a:ext>
                </a:extLst>
              </p:cNvPr>
              <p:cNvGrpSpPr/>
              <p:nvPr/>
            </p:nvGrpSpPr>
            <p:grpSpPr>
              <a:xfrm>
                <a:off x="9366448" y="1092576"/>
                <a:ext cx="2440746" cy="1203673"/>
                <a:chOff x="4937084" y="918314"/>
                <a:chExt cx="2440746" cy="1203673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002661-252F-0940-BB02-C9AF26905A2C}"/>
                    </a:ext>
                  </a:extLst>
                </p:cNvPr>
                <p:cNvSpPr/>
                <p:nvPr/>
              </p:nvSpPr>
              <p:spPr>
                <a:xfrm>
                  <a:off x="4937084" y="918314"/>
                  <a:ext cx="2440746" cy="120367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F3FC22F-8397-A741-96E7-003C11C8ECF0}"/>
                    </a:ext>
                  </a:extLst>
                </p:cNvPr>
                <p:cNvSpPr txBox="1"/>
                <p:nvPr/>
              </p:nvSpPr>
              <p:spPr>
                <a:xfrm>
                  <a:off x="5138673" y="1052676"/>
                  <a:ext cx="20876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b="1" dirty="0"/>
                    <a:t>UHF Ground Station</a:t>
                  </a:r>
                  <a:endParaRPr lang="en-US" b="1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017AB33-30E4-EB4B-898A-DF2526BBC93B}"/>
                  </a:ext>
                </a:extLst>
              </p:cNvPr>
              <p:cNvSpPr txBox="1"/>
              <p:nvPr/>
            </p:nvSpPr>
            <p:spPr>
              <a:xfrm>
                <a:off x="9565148" y="1802547"/>
                <a:ext cx="20905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Info </a:t>
                </a:r>
                <a:r>
                  <a:rPr lang="en-CA" sz="1400" dirty="0" err="1"/>
                  <a:t>req’d</a:t>
                </a:r>
                <a:r>
                  <a:rPr lang="en-CA" sz="1400" dirty="0"/>
                  <a:t>:</a:t>
                </a:r>
                <a:endParaRPr lang="en-US" sz="1400" dirty="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77F9E85-4587-494C-9F85-D00D62E31682}"/>
                </a:ext>
              </a:extLst>
            </p:cNvPr>
            <p:cNvSpPr txBox="1"/>
            <p:nvPr/>
          </p:nvSpPr>
          <p:spPr>
            <a:xfrm>
              <a:off x="9152080" y="1173768"/>
              <a:ext cx="25989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Interactions:</a:t>
              </a:r>
            </a:p>
            <a:p>
              <a:r>
                <a:rPr lang="en-CA" sz="1400" dirty="0"/>
                <a:t>- Send requests for video, pic, HK data</a:t>
              </a:r>
              <a:endParaRPr lang="en-US" sz="14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EDE138D-085A-D44C-8D55-18FD9A6ED5A3}"/>
              </a:ext>
            </a:extLst>
          </p:cNvPr>
          <p:cNvGrpSpPr/>
          <p:nvPr/>
        </p:nvGrpSpPr>
        <p:grpSpPr>
          <a:xfrm>
            <a:off x="106662" y="2858096"/>
            <a:ext cx="3850975" cy="2288943"/>
            <a:chOff x="44208" y="1278965"/>
            <a:chExt cx="3352773" cy="148300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8B88C55-9C6B-814B-A8E8-47A7AF5FEE14}"/>
                </a:ext>
              </a:extLst>
            </p:cNvPr>
            <p:cNvGrpSpPr/>
            <p:nvPr/>
          </p:nvGrpSpPr>
          <p:grpSpPr>
            <a:xfrm>
              <a:off x="44208" y="1278965"/>
              <a:ext cx="3213179" cy="1483009"/>
              <a:chOff x="204157" y="867618"/>
              <a:chExt cx="2513992" cy="12543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EE5F80C-9B97-D34F-8138-9B94965AA07D}"/>
                  </a:ext>
                </a:extLst>
              </p:cNvPr>
              <p:cNvGrpSpPr/>
              <p:nvPr/>
            </p:nvGrpSpPr>
            <p:grpSpPr>
              <a:xfrm>
                <a:off x="204157" y="867618"/>
                <a:ext cx="2513992" cy="1254369"/>
                <a:chOff x="4863838" y="867618"/>
                <a:chExt cx="2513992" cy="1254369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5A466B8-5B4A-2546-806D-A14DE0EFB6F7}"/>
                    </a:ext>
                  </a:extLst>
                </p:cNvPr>
                <p:cNvSpPr/>
                <p:nvPr/>
              </p:nvSpPr>
              <p:spPr>
                <a:xfrm>
                  <a:off x="4863838" y="867618"/>
                  <a:ext cx="2513992" cy="125436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1D0EAC0-6AF6-114D-8E1C-4FC6A40EA980}"/>
                    </a:ext>
                  </a:extLst>
                </p:cNvPr>
                <p:cNvSpPr txBox="1"/>
                <p:nvPr/>
              </p:nvSpPr>
              <p:spPr>
                <a:xfrm>
                  <a:off x="5451300" y="956046"/>
                  <a:ext cx="1661385" cy="312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/>
                    <a:t>On-Board Computer</a:t>
                  </a:r>
                  <a:endParaRPr lang="en-US" b="1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8B1461E-6AAD-9B41-A940-84CDA0737498}"/>
                  </a:ext>
                </a:extLst>
              </p:cNvPr>
              <p:cNvSpPr txBox="1"/>
              <p:nvPr/>
            </p:nvSpPr>
            <p:spPr>
              <a:xfrm>
                <a:off x="404215" y="1643544"/>
                <a:ext cx="20905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Info </a:t>
                </a:r>
                <a:r>
                  <a:rPr lang="en-CA" sz="1400" dirty="0" err="1"/>
                  <a:t>req’d</a:t>
                </a:r>
                <a:r>
                  <a:rPr lang="en-CA" sz="1400" dirty="0"/>
                  <a:t>:</a:t>
                </a:r>
                <a:endParaRPr lang="en-US" sz="1400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A42C262-05E2-6846-B00B-3DAA016D0253}"/>
                </a:ext>
              </a:extLst>
            </p:cNvPr>
            <p:cNvSpPr txBox="1"/>
            <p:nvPr/>
          </p:nvSpPr>
          <p:spPr>
            <a:xfrm>
              <a:off x="102827" y="1708170"/>
              <a:ext cx="3294154" cy="47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Interactions:</a:t>
              </a:r>
            </a:p>
            <a:p>
              <a:r>
                <a:rPr lang="en-CA" sz="1400" dirty="0"/>
                <a:t>- Send video and pics, receive GS commands </a:t>
              </a:r>
            </a:p>
            <a:p>
              <a:r>
                <a:rPr lang="en-CA" sz="1400" dirty="0"/>
                <a:t>- Transfer HK data periodically (reciprocal)</a:t>
              </a:r>
              <a:endParaRPr lang="en-US" sz="1400" dirty="0"/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D2B0EEB7-24E1-A841-8F89-624AA5FEA681}"/>
              </a:ext>
            </a:extLst>
          </p:cNvPr>
          <p:cNvSpPr/>
          <p:nvPr/>
        </p:nvSpPr>
        <p:spPr>
          <a:xfrm>
            <a:off x="218233" y="5429215"/>
            <a:ext cx="2043538" cy="8594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56FE-5956-5E44-8CCB-00B6B30EEC6F}"/>
              </a:ext>
            </a:extLst>
          </p:cNvPr>
          <p:cNvSpPr txBox="1"/>
          <p:nvPr/>
        </p:nvSpPr>
        <p:spPr>
          <a:xfrm>
            <a:off x="719327" y="5705055"/>
            <a:ext cx="12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Payload??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83DE0A3-5AB3-ED45-A759-5176F3F7F451}"/>
              </a:ext>
            </a:extLst>
          </p:cNvPr>
          <p:cNvCxnSpPr>
            <a:cxnSpLocks/>
            <a:stCxn id="18" idx="4"/>
            <a:endCxn id="82" idx="7"/>
          </p:cNvCxnSpPr>
          <p:nvPr/>
        </p:nvCxnSpPr>
        <p:spPr>
          <a:xfrm>
            <a:off x="1951981" y="5147039"/>
            <a:ext cx="10521" cy="408041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E4ABEDD-3AF6-B547-B451-125A0273B2A2}"/>
              </a:ext>
            </a:extLst>
          </p:cNvPr>
          <p:cNvCxnSpPr>
            <a:cxnSpLocks/>
            <a:stCxn id="5" idx="7"/>
            <a:endCxn id="32" idx="4"/>
          </p:cNvCxnSpPr>
          <p:nvPr/>
        </p:nvCxnSpPr>
        <p:spPr>
          <a:xfrm flipV="1">
            <a:off x="9705803" y="2304880"/>
            <a:ext cx="549418" cy="618714"/>
          </a:xfrm>
          <a:prstGeom prst="straightConnector1">
            <a:avLst/>
          </a:prstGeom>
          <a:ln w="444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3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9BB7-48AB-C045-81D7-2D70014A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803F-18A0-8B42-A57D-35560652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6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121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CubeSat – UHF Communications System Interaction Chart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– UHF Communications Interdependency Chart</dc:title>
  <dc:creator>Microsoft Office User</dc:creator>
  <cp:lastModifiedBy>Microsoft Office User</cp:lastModifiedBy>
  <cp:revision>11</cp:revision>
  <dcterms:created xsi:type="dcterms:W3CDTF">2018-10-24T22:20:36Z</dcterms:created>
  <dcterms:modified xsi:type="dcterms:W3CDTF">2018-10-25T16:59:59Z</dcterms:modified>
</cp:coreProperties>
</file>