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4116-A602-4ECE-98C7-52BA8E674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BE639-2897-427C-A5CB-16C29B66B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2484-43F7-4A4A-BE9B-23D0CB57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2FA1-2E8A-4400-9CEE-47F6351F1A9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872D-A650-414E-98CB-77EEE0FF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9BD7-CE25-4934-B3A5-B0A840E6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DEF-36F2-4F45-9953-94C36FD1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6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F879-4980-455D-92AA-7EF54E9D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3E8F0-66A1-47BD-8090-F423B053D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7408-B773-4032-AA88-B6DE4DA5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2FA1-2E8A-4400-9CEE-47F6351F1A9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AF18-9E2A-4870-9BDA-A7E02EC6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C1FA-6C9A-4F02-994B-87E7800B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DEF-36F2-4F45-9953-94C36FD1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5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3CD23-629A-45F2-95F0-63416D0FB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9781B-338F-4007-ACBA-AD77EAB0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9CD5-48E6-4FF4-93F8-C7754120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2FA1-2E8A-4400-9CEE-47F6351F1A9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08BFE-CDF1-4B6C-809A-15609C28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0A753-D23F-4685-B897-A04BD9D3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DEF-36F2-4F45-9953-94C36FD1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28D4-CEF8-4BB3-B216-815144EA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7E72-2D29-4A2A-B231-F38BCE3B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4E67-638C-4463-AA9E-5396040B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2FA1-2E8A-4400-9CEE-47F6351F1A9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D70AA-1678-43BE-B67B-2929C925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18C5-D12F-4303-9E0B-76788727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DEF-36F2-4F45-9953-94C36FD1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6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6F71-BC2C-4BD2-9FCC-8722C730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F0E40-5117-47D9-8AF4-02C0DC1A9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E663-D7CF-4C80-9898-A8F9A4AE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2FA1-2E8A-4400-9CEE-47F6351F1A9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CAEA-2BC3-4C52-A98F-D064D9E5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EC0C-CD4D-43DE-A1FD-195FF87B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DEF-36F2-4F45-9953-94C36FD1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7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F845-7B20-4410-9BD0-39E678CC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B1F4-370B-4AC4-A168-5F4AA945B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0FACA-0489-4F6C-A6EF-BA35218A1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F66-4B30-4CF4-8D50-A05BCF7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2FA1-2E8A-4400-9CEE-47F6351F1A9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E39D2-6039-4DF5-86E9-BF2E9E58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F73CC-3F80-4105-93C1-93E80ACC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DEF-36F2-4F45-9953-94C36FD1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5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4599-854A-4A14-AB34-A791C357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E2D6-0320-42CB-84D7-02E29483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C9FC-76F1-47FA-82F6-A6703EB1B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0F365-972D-40BB-B37F-99B98E1BD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93F54-6931-42C8-91A1-00CA418BE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E1C34-12A5-4D45-A43F-679094AD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2FA1-2E8A-4400-9CEE-47F6351F1A9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E0745-49B6-4B87-97D9-11FA1B18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5FBC7-C24C-4D0B-B1E7-287AECB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DEF-36F2-4F45-9953-94C36FD1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7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9A14-C0ED-495C-9DE5-9A0ACBE8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E8D18-F643-4249-93E9-8E7D09BB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2FA1-2E8A-4400-9CEE-47F6351F1A9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DBF18-14B8-457B-ABB5-0179802A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EB88E-6DFC-4016-8274-D888C782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DEF-36F2-4F45-9953-94C36FD1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38A55-AE58-4F12-9C9D-E51DE9CB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2FA1-2E8A-4400-9CEE-47F6351F1A9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37B45-59EE-4666-9C39-DE09F0DE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432F-C265-401C-AFF0-A0C066DF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DEF-36F2-4F45-9953-94C36FD1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7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E975-18AD-4EDA-BA2A-974739A1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9A0C6-9E83-4753-9296-90F99A094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C8C78-FD7F-488B-AA12-51B362BF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F1A2C-3F42-4200-B778-D693E047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2FA1-2E8A-4400-9CEE-47F6351F1A9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1E5CD-2CD9-4341-80BF-2E46A996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7A0EC-298A-4B81-B967-6F90609A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DEF-36F2-4F45-9953-94C36FD1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EB9F-B149-48B8-BA95-CD88B01D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E7C24-3CA4-4C25-A6CE-06424CBDF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BAF2C-EBBC-4A5C-BDCB-E4F62EA24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43DBE-17F2-468D-907C-44C0423D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2FA1-2E8A-4400-9CEE-47F6351F1A9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F8D28-4721-4FB1-B797-76EDABBE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4D439-940C-46AC-9AAD-1C33E099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DEF-36F2-4F45-9953-94C36FD1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1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8D178-7C8D-4059-A64F-5ED62B9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B29F7-09F6-40E7-8CD6-899ECBBF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892A-BB55-4FC0-BB7E-3538482F3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12FA1-2E8A-4400-9CEE-47F6351F1A9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85C12-89B0-4B26-8E92-ACB0439FA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9F8B-CB64-468A-A6C5-7B7AFBD4B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BDEF-36F2-4F45-9953-94C36FD1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9B%87" TargetMode="External"/><Relationship Id="rId2" Type="http://schemas.openxmlformats.org/officeDocument/2006/relationships/hyperlink" Target="https://zh.wikipedia.org/wiki/%E8%A1%97%E6%9C%BA%E6%B8%B8%E6%88%8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zh.wikipedia.org/wiki/%E8%99%A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开发出贪吃蛇的诺基亚为何会被手游时代所抛弃_游侠网">
            <a:extLst>
              <a:ext uri="{FF2B5EF4-FFF2-40B4-BE49-F238E27FC236}">
                <a16:creationId xmlns:a16="http://schemas.microsoft.com/office/drawing/2014/main" id="{A5AB6AFB-9C20-49D2-AAF8-20B3A5565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r="11663" b="1"/>
          <a:stretch/>
        </p:blipFill>
        <p:spPr bwMode="auto">
          <a:xfrm>
            <a:off x="838200" y="-3810"/>
            <a:ext cx="992886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70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D48849-88BF-4C89-B1A5-A38DE3B46F7A}"/>
              </a:ext>
            </a:extLst>
          </p:cNvPr>
          <p:cNvSpPr/>
          <p:nvPr/>
        </p:nvSpPr>
        <p:spPr>
          <a:xfrm>
            <a:off x="1285875" y="-1228725"/>
            <a:ext cx="14792325" cy="76771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Zhang Qing</a:t>
            </a:r>
            <a:endParaRPr lang="zh-CN" altLang="en-US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8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548E9-4C8A-48A4-BC09-E240D0F5D379}"/>
              </a:ext>
            </a:extLst>
          </p:cNvPr>
          <p:cNvSpPr txBox="1"/>
          <p:nvPr/>
        </p:nvSpPr>
        <p:spPr>
          <a:xfrm>
            <a:off x="3695700" y="2219325"/>
            <a:ext cx="4046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Thanks</a:t>
            </a:r>
            <a:r>
              <a:rPr lang="en-US" altLang="zh-CN" sz="9600" dirty="0">
                <a:latin typeface="Impact" panose="020B0806030902050204" pitchFamily="34" charset="0"/>
              </a:rPr>
              <a:t> </a:t>
            </a:r>
            <a:endParaRPr lang="zh-CN" altLang="en-US" sz="96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EE2B7-24E9-41BC-A24F-CB5E88F95F95}"/>
              </a:ext>
            </a:extLst>
          </p:cNvPr>
          <p:cNvSpPr txBox="1"/>
          <p:nvPr/>
        </p:nvSpPr>
        <p:spPr>
          <a:xfrm>
            <a:off x="466725" y="400050"/>
            <a:ext cx="9229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背景介绍：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5400" b="1" dirty="0"/>
              <a:t>       </a:t>
            </a:r>
            <a:endParaRPr lang="en-US" altLang="zh-CN" sz="5400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57092E-8388-4A9C-8EA0-AD942CB2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" y="1569542"/>
            <a:ext cx="10558463" cy="32473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ea"/>
              </a:rPr>
              <a:t>是一个起源于1976年的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+mn-ea"/>
                <a:hlinkClick r:id="rId2" tooltip="街机游戏"/>
              </a:rPr>
              <a:t>街机游戏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ea"/>
              </a:rPr>
              <a:t> Blockade。此类游戏在1990年代由于一些具有小型屏幕的移动电话的引入而再度流行起来，在现在的手机上基本都可安装小游戏。版本亦有所不同。</a:t>
            </a:r>
            <a:endParaRPr lang="en-US" altLang="zh-CN" sz="2000" dirty="0">
              <a:solidFill>
                <a:srgbClr val="0B0080"/>
              </a:solidFill>
              <a:latin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202122"/>
                </a:solidFill>
                <a:latin typeface="+mn-ea"/>
                <a:cs typeface="Arial" panose="020B0604020202020204" pitchFamily="34" charset="0"/>
              </a:rPr>
              <a:t>游戏规则：</a:t>
            </a:r>
            <a:endParaRPr lang="en-US" altLang="zh-CN" sz="2000" dirty="0">
              <a:solidFill>
                <a:srgbClr val="202122"/>
              </a:solidFill>
              <a:latin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在游戏中，玩家操控一条细长的直线（俗称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+mn-ea"/>
                <a:cs typeface="Arial" panose="020B0604020202020204" pitchFamily="34" charset="0"/>
                <a:hlinkClick r:id="rId3" tooltip="蛇"/>
              </a:rPr>
              <a:t>蛇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或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+mn-ea"/>
                <a:cs typeface="Arial" panose="020B0604020202020204" pitchFamily="34" charset="0"/>
                <a:hlinkClick r:id="rId4" tooltip="虫"/>
              </a:rPr>
              <a:t>虫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），它会不停前进，玩家只能操控蛇的头部朝向（上下左右），一路拾起触碰到之物（或称作“豆”），并要避免触碰到自身或者其他障碍物。每次贪吃蛇吃掉一件食物，它的身体便增长一些。吃掉一些食物后会使蛇的移动速度逐渐加快，让游戏的难度渐渐变大。游戏设计大致分为四面都有墙(都不可穿越)以及某部分的墙可以穿越，以及四面墙都可以穿越的模式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复古诺基亚贪吃蛇下载安卓最新版_手机官方版免费安装下载_豌豆荚">
            <a:extLst>
              <a:ext uri="{FF2B5EF4-FFF2-40B4-BE49-F238E27FC236}">
                <a16:creationId xmlns:a16="http://schemas.microsoft.com/office/drawing/2014/main" id="{8849D3D0-056A-4941-A277-24944126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4962525"/>
            <a:ext cx="15525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24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9151F0-9BFB-45DC-8CF5-02B9DA646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666750"/>
            <a:ext cx="83629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799B75-B504-4BFB-BA12-A8E22FF09CD2}"/>
              </a:ext>
            </a:extLst>
          </p:cNvPr>
          <p:cNvSpPr/>
          <p:nvPr/>
        </p:nvSpPr>
        <p:spPr>
          <a:xfrm>
            <a:off x="5055393" y="211739"/>
            <a:ext cx="2143125" cy="866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snake</a:t>
            </a:r>
            <a:endParaRPr lang="zh-CN" altLang="en-US" sz="4800" dirty="0">
              <a:latin typeface="Impact" panose="020B080603090205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75EDB-2440-4648-B36F-E9D7F1657AB1}"/>
              </a:ext>
            </a:extLst>
          </p:cNvPr>
          <p:cNvSpPr/>
          <p:nvPr/>
        </p:nvSpPr>
        <p:spPr>
          <a:xfrm>
            <a:off x="3170040" y="1782965"/>
            <a:ext cx="2143125" cy="866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map</a:t>
            </a:r>
            <a:endParaRPr lang="zh-CN" altLang="en-US" sz="4800" dirty="0">
              <a:latin typeface="Impact" panose="020B080603090205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E7FA05-89E8-4487-8E30-04CDEB733ECC}"/>
              </a:ext>
            </a:extLst>
          </p:cNvPr>
          <p:cNvSpPr/>
          <p:nvPr/>
        </p:nvSpPr>
        <p:spPr>
          <a:xfrm>
            <a:off x="6169520" y="1795048"/>
            <a:ext cx="2143125" cy="881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action</a:t>
            </a:r>
            <a:endParaRPr lang="zh-CN" altLang="en-US" sz="4800" dirty="0">
              <a:latin typeface="Impact" panose="020B080603090205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32997-B1EA-4C1E-ADBD-3C332E8BC238}"/>
              </a:ext>
            </a:extLst>
          </p:cNvPr>
          <p:cNvSpPr/>
          <p:nvPr/>
        </p:nvSpPr>
        <p:spPr>
          <a:xfrm>
            <a:off x="4919069" y="3090134"/>
            <a:ext cx="1662114" cy="64293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Impact" panose="020B0806030902050204" pitchFamily="34" charset="0"/>
              </a:rPr>
              <a:t>colliosion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A3904-D8BC-4E62-9501-EC206A27E012}"/>
              </a:ext>
            </a:extLst>
          </p:cNvPr>
          <p:cNvSpPr/>
          <p:nvPr/>
        </p:nvSpPr>
        <p:spPr>
          <a:xfrm>
            <a:off x="9045177" y="1877548"/>
            <a:ext cx="2143125" cy="866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mode</a:t>
            </a:r>
            <a:endParaRPr lang="zh-CN" altLang="en-US" sz="4800" dirty="0">
              <a:latin typeface="Impact" panose="020B080603090205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0F8A45-C422-447C-BE62-14B08061989B}"/>
              </a:ext>
            </a:extLst>
          </p:cNvPr>
          <p:cNvSpPr/>
          <p:nvPr/>
        </p:nvSpPr>
        <p:spPr>
          <a:xfrm>
            <a:off x="6495604" y="4659224"/>
            <a:ext cx="1662114" cy="6405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food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1EE1C6-ED3A-4834-A3DB-E4BBE75E9AD6}"/>
              </a:ext>
            </a:extLst>
          </p:cNvPr>
          <p:cNvSpPr/>
          <p:nvPr/>
        </p:nvSpPr>
        <p:spPr>
          <a:xfrm>
            <a:off x="7557490" y="3257772"/>
            <a:ext cx="1662114" cy="632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crawl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C407E-EBA3-4285-AF5C-C9E57CD2579C}"/>
              </a:ext>
            </a:extLst>
          </p:cNvPr>
          <p:cNvSpPr/>
          <p:nvPr/>
        </p:nvSpPr>
        <p:spPr>
          <a:xfrm>
            <a:off x="10116740" y="3167648"/>
            <a:ext cx="1662114" cy="6405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classic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DED8F-4D29-40BE-A525-7BB3AD9F613C}"/>
              </a:ext>
            </a:extLst>
          </p:cNvPr>
          <p:cNvSpPr/>
          <p:nvPr/>
        </p:nvSpPr>
        <p:spPr>
          <a:xfrm>
            <a:off x="9385097" y="4027673"/>
            <a:ext cx="1662114" cy="6405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infinity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30DF9D-17FD-4A02-9F86-B3A99E5B98BB}"/>
              </a:ext>
            </a:extLst>
          </p:cNvPr>
          <p:cNvSpPr/>
          <p:nvPr/>
        </p:nvSpPr>
        <p:spPr>
          <a:xfrm>
            <a:off x="8746923" y="4997640"/>
            <a:ext cx="1398985" cy="3369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Impact" panose="020B0806030902050204" pitchFamily="34" charset="0"/>
              </a:rPr>
              <a:t>obstacles</a:t>
            </a:r>
            <a:endParaRPr lang="zh-CN" altLang="en-US" sz="1600" dirty="0">
              <a:latin typeface="Impact" panose="020B080603090205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12DD5E-5FD4-4F19-9E88-ED7567DE2440}"/>
              </a:ext>
            </a:extLst>
          </p:cNvPr>
          <p:cNvSpPr/>
          <p:nvPr/>
        </p:nvSpPr>
        <p:spPr>
          <a:xfrm>
            <a:off x="10412011" y="5014908"/>
            <a:ext cx="1398985" cy="3369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Impact" panose="020B0806030902050204" pitchFamily="34" charset="0"/>
              </a:rPr>
              <a:t>No obstacles</a:t>
            </a:r>
            <a:endParaRPr lang="zh-CN" altLang="en-US" sz="1600" dirty="0">
              <a:latin typeface="Impact" panose="020B080603090205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932B6-578B-410F-9D5B-9AC3ED992CC6}"/>
              </a:ext>
            </a:extLst>
          </p:cNvPr>
          <p:cNvSpPr/>
          <p:nvPr/>
        </p:nvSpPr>
        <p:spPr>
          <a:xfrm>
            <a:off x="3203676" y="3365067"/>
            <a:ext cx="1398985" cy="3369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Impact" panose="020B0806030902050204" pitchFamily="34" charset="0"/>
              </a:rPr>
              <a:t>wall</a:t>
            </a:r>
            <a:endParaRPr lang="zh-CN" altLang="en-US" sz="1600" dirty="0">
              <a:latin typeface="Impact" panose="020B080603090205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CEFB9-FDA9-4AF6-ADCD-A9174E4CC825}"/>
              </a:ext>
            </a:extLst>
          </p:cNvPr>
          <p:cNvSpPr/>
          <p:nvPr/>
        </p:nvSpPr>
        <p:spPr>
          <a:xfrm>
            <a:off x="3956439" y="3951167"/>
            <a:ext cx="1398985" cy="3369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Impact" panose="020B0806030902050204" pitchFamily="34" charset="0"/>
              </a:rPr>
              <a:t>body</a:t>
            </a:r>
            <a:endParaRPr lang="zh-CN" altLang="en-US" sz="1600" dirty="0">
              <a:latin typeface="Impact" panose="020B080603090205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99ACE3-8AB4-497C-BCCB-5F998ECF69BD}"/>
              </a:ext>
            </a:extLst>
          </p:cNvPr>
          <p:cNvSpPr/>
          <p:nvPr/>
        </p:nvSpPr>
        <p:spPr>
          <a:xfrm>
            <a:off x="5486988" y="4027673"/>
            <a:ext cx="1398985" cy="3369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Impact" panose="020B0806030902050204" pitchFamily="34" charset="0"/>
              </a:rPr>
              <a:t>food</a:t>
            </a:r>
            <a:endParaRPr lang="zh-CN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7CA7E7-C009-432D-B1A1-9028A6A8B683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6126956" y="1078514"/>
            <a:ext cx="1114127" cy="71653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558937-6D81-4002-922C-5D90E5A7E73A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4241603" y="1078514"/>
            <a:ext cx="1885353" cy="7044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1902AE-9DEA-4294-A9BF-4AB3A9BDD2F8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6126956" y="1078514"/>
            <a:ext cx="3989784" cy="79903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CA9DB4-DC77-42E2-A1D5-091CD28A9616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7241083" y="2676114"/>
            <a:ext cx="1147464" cy="58165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63115E-15D0-4B67-BF39-4E45FFCC76C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5750126" y="2676114"/>
            <a:ext cx="1490957" cy="4140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E4FF01-6031-4BF3-ABA3-AC8B4D2E86BA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0116740" y="2744323"/>
            <a:ext cx="703660" cy="4422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10B884-5889-4237-99A9-77C71187CCE5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>
            <a:off x="4602661" y="3411603"/>
            <a:ext cx="316408" cy="1219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85C821-C5A6-4439-A71C-99D17D8521AB}"/>
              </a:ext>
            </a:extLst>
          </p:cNvPr>
          <p:cNvCxnSpPr>
            <a:cxnSpLocks/>
            <a:stCxn id="20" idx="0"/>
            <a:endCxn id="10" idx="1"/>
          </p:cNvCxnSpPr>
          <p:nvPr/>
        </p:nvCxnSpPr>
        <p:spPr>
          <a:xfrm flipV="1">
            <a:off x="4655932" y="3411603"/>
            <a:ext cx="263137" cy="5395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C1D7395-971C-40B3-B5C6-11B48F34736D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flipH="1" flipV="1">
            <a:off x="5750126" y="3733071"/>
            <a:ext cx="436355" cy="29460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1D1D4A-1952-4197-B9BB-26EA1B994997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7241083" y="2676114"/>
            <a:ext cx="85578" cy="19831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E061DF-F172-471C-A1FF-CA2B7645E54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16154" y="3721395"/>
            <a:ext cx="895350" cy="3062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A4E06DB-96D5-4652-9C60-10F12A951021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10216154" y="4668229"/>
            <a:ext cx="895350" cy="346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609138-F49C-4BE2-98CE-6B9BE793584D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9446416" y="4668229"/>
            <a:ext cx="769738" cy="32941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FE6407-706D-4070-9C7D-9F3ADD23E6C9}"/>
              </a:ext>
            </a:extLst>
          </p:cNvPr>
          <p:cNvSpPr txBox="1"/>
          <p:nvPr/>
        </p:nvSpPr>
        <p:spPr>
          <a:xfrm>
            <a:off x="608411" y="5266776"/>
            <a:ext cx="352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功能模块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A12C6F-2130-4C8C-96A8-AB6181BB71F0}"/>
              </a:ext>
            </a:extLst>
          </p:cNvPr>
          <p:cNvSpPr/>
          <p:nvPr/>
        </p:nvSpPr>
        <p:spPr>
          <a:xfrm>
            <a:off x="406748" y="1782965"/>
            <a:ext cx="2143125" cy="866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GUI</a:t>
            </a:r>
            <a:endParaRPr lang="zh-CN" altLang="en-US" sz="4800" dirty="0">
              <a:latin typeface="Impact" panose="020B0806030902050204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F4518C3-EDAD-4F60-BB97-386B4028BA03}"/>
              </a:ext>
            </a:extLst>
          </p:cNvPr>
          <p:cNvCxnSpPr>
            <a:cxnSpLocks/>
            <a:stCxn id="2" idx="2"/>
            <a:endCxn id="76" idx="0"/>
          </p:cNvCxnSpPr>
          <p:nvPr/>
        </p:nvCxnSpPr>
        <p:spPr>
          <a:xfrm flipH="1">
            <a:off x="1478311" y="1078514"/>
            <a:ext cx="4648645" cy="7044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D49F24-5423-44A7-9DD3-F0098367CC34}"/>
              </a:ext>
            </a:extLst>
          </p:cNvPr>
          <p:cNvSpPr/>
          <p:nvPr/>
        </p:nvSpPr>
        <p:spPr>
          <a:xfrm>
            <a:off x="521048" y="554240"/>
            <a:ext cx="2143125" cy="866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GUI</a:t>
            </a:r>
            <a:endParaRPr lang="zh-CN" altLang="en-US" sz="4800" dirty="0">
              <a:latin typeface="Impact" panose="020B080603090205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91F35-BA51-43F6-B570-EBC817FA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08" y="2125971"/>
            <a:ext cx="3046870" cy="379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40D82A-569B-4D4D-81E1-AC0D8C8D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08" y="2741162"/>
            <a:ext cx="7978235" cy="461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AB64F-BE00-49BD-8964-7BE57D05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06" y="3362325"/>
            <a:ext cx="9270385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ABDA9-FB8B-4A23-820F-D703E60F7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08" y="5143494"/>
            <a:ext cx="10773796" cy="3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F84E0D-FED7-4175-B64E-B6BD1685FD0D}"/>
              </a:ext>
            </a:extLst>
          </p:cNvPr>
          <p:cNvSpPr/>
          <p:nvPr/>
        </p:nvSpPr>
        <p:spPr>
          <a:xfrm>
            <a:off x="674490" y="573290"/>
            <a:ext cx="2143125" cy="866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map</a:t>
            </a:r>
            <a:endParaRPr lang="zh-CN" altLang="en-US" sz="4800" dirty="0">
              <a:latin typeface="Impact" panose="020B080603090205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64252-1414-49D3-9866-DD532F44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0" y="2778457"/>
            <a:ext cx="3155061" cy="866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FB15F4-F080-4CFA-A373-C82130A7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265" y="1465797"/>
            <a:ext cx="5753636" cy="1867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7B955-45B6-48BF-8DD9-F9917AEBE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265" y="4421503"/>
            <a:ext cx="6783022" cy="140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1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8E1464-9414-4A0E-992B-F0771F457960}"/>
              </a:ext>
            </a:extLst>
          </p:cNvPr>
          <p:cNvSpPr/>
          <p:nvPr/>
        </p:nvSpPr>
        <p:spPr>
          <a:xfrm>
            <a:off x="340220" y="261523"/>
            <a:ext cx="2143125" cy="881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action</a:t>
            </a:r>
            <a:endParaRPr lang="zh-CN" altLang="en-US" sz="4800" dirty="0">
              <a:latin typeface="Impact" panose="020B080603090205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B430F9-4B21-45F7-879C-469D9157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0" y="1421005"/>
            <a:ext cx="2751058" cy="28729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BA7857-D732-4CF9-900B-774DCAA008D2}"/>
              </a:ext>
            </a:extLst>
          </p:cNvPr>
          <p:cNvSpPr/>
          <p:nvPr/>
        </p:nvSpPr>
        <p:spPr>
          <a:xfrm>
            <a:off x="714375" y="4724400"/>
            <a:ext cx="104775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458B49-0022-4E4E-AE12-817710857BC5}"/>
              </a:ext>
            </a:extLst>
          </p:cNvPr>
          <p:cNvSpPr/>
          <p:nvPr/>
        </p:nvSpPr>
        <p:spPr>
          <a:xfrm flipV="1">
            <a:off x="866775" y="4724401"/>
            <a:ext cx="104775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2BC5F-69CF-406E-B536-1D2D724DB587}"/>
              </a:ext>
            </a:extLst>
          </p:cNvPr>
          <p:cNvSpPr/>
          <p:nvPr/>
        </p:nvSpPr>
        <p:spPr>
          <a:xfrm>
            <a:off x="1019175" y="4724400"/>
            <a:ext cx="104775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B994A-A841-4E47-A8D1-6E55BBC9F660}"/>
              </a:ext>
            </a:extLst>
          </p:cNvPr>
          <p:cNvSpPr/>
          <p:nvPr/>
        </p:nvSpPr>
        <p:spPr>
          <a:xfrm>
            <a:off x="1171575" y="4714876"/>
            <a:ext cx="104775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0123B-C3F6-43A4-81A8-5A06424D0DC3}"/>
              </a:ext>
            </a:extLst>
          </p:cNvPr>
          <p:cNvSpPr/>
          <p:nvPr/>
        </p:nvSpPr>
        <p:spPr>
          <a:xfrm>
            <a:off x="866774" y="5145283"/>
            <a:ext cx="104775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3582C-F577-4215-B425-0211A0B97145}"/>
              </a:ext>
            </a:extLst>
          </p:cNvPr>
          <p:cNvSpPr/>
          <p:nvPr/>
        </p:nvSpPr>
        <p:spPr>
          <a:xfrm>
            <a:off x="1033461" y="5145282"/>
            <a:ext cx="104775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A2A7F-5B9A-437F-8FB0-CEA5FBD616F0}"/>
              </a:ext>
            </a:extLst>
          </p:cNvPr>
          <p:cNvSpPr/>
          <p:nvPr/>
        </p:nvSpPr>
        <p:spPr>
          <a:xfrm>
            <a:off x="1200148" y="5151826"/>
            <a:ext cx="104775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439CB-7A8B-4D3E-AA76-AFA8673122B4}"/>
              </a:ext>
            </a:extLst>
          </p:cNvPr>
          <p:cNvSpPr/>
          <p:nvPr/>
        </p:nvSpPr>
        <p:spPr>
          <a:xfrm>
            <a:off x="1373679" y="5145281"/>
            <a:ext cx="104775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2EB1F-275A-45CF-8F4A-0D1B80553F25}"/>
              </a:ext>
            </a:extLst>
          </p:cNvPr>
          <p:cNvSpPr txBox="1"/>
          <p:nvPr/>
        </p:nvSpPr>
        <p:spPr>
          <a:xfrm>
            <a:off x="553355" y="450345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x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A49677-F839-4467-8C0F-FDF16A1014E9}"/>
              </a:ext>
            </a:extLst>
          </p:cNvPr>
          <p:cNvCxnSpPr>
            <a:endCxn id="11" idx="0"/>
          </p:cNvCxnSpPr>
          <p:nvPr/>
        </p:nvCxnSpPr>
        <p:spPr>
          <a:xfrm flipH="1">
            <a:off x="1426067" y="4876801"/>
            <a:ext cx="202708" cy="268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7161422-D20A-45CF-BE25-3F9F4E046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05" y="1508642"/>
            <a:ext cx="1950889" cy="1348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1AFB02-3687-45F4-A6DE-1DAA533A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005" y="3192760"/>
            <a:ext cx="3673158" cy="2362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A30363-F125-4578-BE5E-3A04C2EB1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528" y="3764261"/>
            <a:ext cx="2682472" cy="2133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8114A2-AFC4-4276-A6DD-AFF0C62B1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278" y="4220186"/>
            <a:ext cx="5585944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6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30FD90-7FA9-4C23-8193-39EE4644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00" y="1312339"/>
            <a:ext cx="7376799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9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525E37-1E7D-40C1-AE13-96A4888A483A}"/>
              </a:ext>
            </a:extLst>
          </p:cNvPr>
          <p:cNvSpPr/>
          <p:nvPr/>
        </p:nvSpPr>
        <p:spPr>
          <a:xfrm>
            <a:off x="491727" y="382123"/>
            <a:ext cx="2143125" cy="866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mode</a:t>
            </a:r>
            <a:endParaRPr lang="zh-CN" altLang="en-US" sz="4800" dirty="0">
              <a:latin typeface="Impact" panose="020B080603090205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4AF7F-31A9-43D5-989E-51E884BD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65" y="2013522"/>
            <a:ext cx="1661210" cy="2079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24E876-4FE8-4CB6-9816-3D7E9390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666" y="1975422"/>
            <a:ext cx="4993857" cy="38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205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晴 章</dc:creator>
  <cp:lastModifiedBy>晴 章</cp:lastModifiedBy>
  <cp:revision>10</cp:revision>
  <dcterms:created xsi:type="dcterms:W3CDTF">2020-05-21T15:13:28Z</dcterms:created>
  <dcterms:modified xsi:type="dcterms:W3CDTF">2020-05-22T01:30:00Z</dcterms:modified>
</cp:coreProperties>
</file>