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4" r:id="rId4"/>
    <p:sldId id="265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B04B4C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660"/>
  </p:normalViewPr>
  <p:slideViewPr>
    <p:cSldViewPr snapToGrid="0">
      <p:cViewPr>
        <p:scale>
          <a:sx n="33" d="100"/>
          <a:sy n="33" d="100"/>
        </p:scale>
        <p:origin x="2438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782F5-7E00-43D1-B175-EFBBCE48D32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0717C-357A-4AA1-9D1B-C9CFA8744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1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0717C-357A-4AA1-9D1B-C9CFA8744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BD08-0EB1-C07E-A39E-07285828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C7095-BFBC-B4BA-F3E2-4CDB85C3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17B-0960-42C4-0476-CB0B61D4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41B7-2182-1FE2-19BF-B3940BB8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CBF0-8186-797D-B6CE-C4713063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D381-6B42-3AF3-2CA8-A776D11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0D24-909A-2E6C-1821-28684EE3C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FD49-CEB0-D8A1-0298-E7649013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25CC-8E5F-323E-C976-899AB62A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D3C8E-E149-CDB8-A6F4-7DCCA4EC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D7EAA-4E55-2306-FACF-39C8549F3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7F48C-A55A-AE0A-FAA6-51698A87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C8E2-2CDA-90D4-4551-FE8669D2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57D4-94A7-3886-A315-CE804E24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6E69-63BD-37B6-E44C-D5B29CB4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766B-137D-54E6-2AC7-F8163F38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926E6-B773-594A-7CC3-B6ABFBC8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7AEC-810A-EEC7-CD5B-6B6FD25F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43CF-362C-77E9-9D53-4DEF8DDE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3257-177E-9533-B509-97DDC8FD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93AA-F322-CA00-9B77-A13435AE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B9A3-2D8C-13A9-6AD4-701C3DCA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F750-0F71-2B01-7C22-FC69E5DD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C7490-5B79-11BF-FCF0-F950047F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52DD-1FB5-2FDD-E94D-BA289DBA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848E-5A25-67A6-8AE7-675AFA57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984E-781A-4E49-1F71-4FD6AD7C2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8211-7958-155A-35FA-873F6083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B102-42A2-5265-328A-A7AC54A9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657EE-0E70-16AC-AEC2-F8F73FAB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81F1-301F-F40A-1D55-3DB12A28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E606-041A-8E99-DC80-47DEC521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4F812-584F-96CC-363E-27CB6EE86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4EB6-73A5-99E2-F82B-976D7B15B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9FAB9-0368-CB71-6D5F-1C64FC650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7F89-3EA8-1CE0-AB14-28111D4A1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93734-A9D4-9E2E-2FA6-2E584AEF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04BFD-9A84-30ED-A3E7-F6C9416D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606A7-80F0-6C47-05F3-1F701024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5A92-960B-C206-B3E1-CAE7240E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B1EAF-7A44-14F2-F900-C595A8D3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16FE1-37C8-38CC-FFE6-7AD7AF92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FB36E-3E8A-FC15-C121-7CF9CB72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3245D-E658-9872-A791-1C9733DE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0DF98-95BD-B080-1BE4-A79BB9BC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FA116-870C-C89E-2CA5-F517498E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DD12-2827-69C1-2489-8979ED75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CB45-595A-0298-FEFD-918EE2A6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860FF-BECF-42C6-347D-227023029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5D0E0-802A-FD55-139F-69BA240D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6744-CAA9-40C8-692E-2EB5CB5B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70BF-2039-C259-EE31-3F265B0E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2B36-DDC4-4110-C5C5-E9178748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C8C54-B036-F333-10EE-FD7A82A57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10A59-37B1-21D9-F7C6-7944C7FFE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CB5DF-F942-D4C9-AEE7-8833CDCD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D8E2-D7E4-7F0A-71CA-E0ED155A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100B-EB7A-6BF4-5C78-1300A953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797DB-6C8B-AF9A-6249-9059CEC6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3D41-F791-2C19-A3D0-9C132EA2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7F4F9-03F1-9298-742D-49A9A4C38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0B3B-047C-4155-8F68-06F8F91C7E5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95D42-E235-FE5E-0753-1CD23FC86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DB5A-1B06-2D95-B901-FDA0B76A9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66D60-904F-4808-926C-4945E831B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0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81A96A-FAB1-6122-E0C6-6F4CC627D059}"/>
              </a:ext>
            </a:extLst>
          </p:cNvPr>
          <p:cNvSpPr txBox="1"/>
          <p:nvPr/>
        </p:nvSpPr>
        <p:spPr>
          <a:xfrm>
            <a:off x="710711" y="2690446"/>
            <a:ext cx="10770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chemeClr val="bg1"/>
                </a:solidFill>
                <a:latin typeface="GRIFTER" pitchFamily="50" charset="0"/>
              </a:rPr>
              <a:t>SHADOW </a:t>
            </a:r>
            <a:r>
              <a:rPr lang="en-IN" sz="8000" dirty="0">
                <a:solidFill>
                  <a:schemeClr val="bg1"/>
                </a:solidFill>
                <a:latin typeface="NimbusSanL" panose="00000500000000000000" pitchFamily="50" charset="0"/>
              </a:rPr>
              <a:t>CHICKENS</a:t>
            </a:r>
            <a:endParaRPr lang="en-US" sz="8000" dirty="0">
              <a:solidFill>
                <a:schemeClr val="bg1"/>
              </a:solidFill>
              <a:latin typeface="NimbusSanL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325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6340D-1F6B-032E-D862-33F7EA88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3A0D55-15AE-FC0C-B15A-E5D20B594400}"/>
              </a:ext>
            </a:extLst>
          </p:cNvPr>
          <p:cNvSpPr txBox="1"/>
          <p:nvPr/>
        </p:nvSpPr>
        <p:spPr>
          <a:xfrm>
            <a:off x="7585623" y="210465"/>
            <a:ext cx="420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000" spc="-300" dirty="0">
                <a:solidFill>
                  <a:srgbClr val="B04B4C"/>
                </a:solidFill>
                <a:latin typeface="NimbusSanL" panose="00000500000000000000" pitchFamily="50" charset="0"/>
              </a:rPr>
              <a:t>SECURE</a:t>
            </a:r>
            <a:endParaRPr lang="en-US" sz="6000" spc="-300" dirty="0">
              <a:solidFill>
                <a:srgbClr val="B04B4C"/>
              </a:solidFill>
              <a:latin typeface="NimbusSanL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9D58B-DA5B-CBA0-46C6-357489D43C0D}"/>
              </a:ext>
            </a:extLst>
          </p:cNvPr>
          <p:cNvSpPr txBox="1"/>
          <p:nvPr/>
        </p:nvSpPr>
        <p:spPr>
          <a:xfrm>
            <a:off x="405565" y="210465"/>
            <a:ext cx="3973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B04B4C"/>
                </a:solidFill>
                <a:latin typeface="GRIFTER" pitchFamily="50" charset="0"/>
              </a:rPr>
              <a:t>SIMPLY</a:t>
            </a:r>
            <a:endParaRPr lang="en-US" sz="6000" dirty="0">
              <a:solidFill>
                <a:srgbClr val="B04B4C"/>
              </a:solidFill>
            </a:endParaRPr>
          </a:p>
        </p:txBody>
      </p:sp>
      <p:pic>
        <p:nvPicPr>
          <p:cNvPr id="14" name="!!picture">
            <a:extLst>
              <a:ext uri="{FF2B5EF4-FFF2-40B4-BE49-F238E27FC236}">
                <a16:creationId xmlns:a16="http://schemas.microsoft.com/office/drawing/2014/main" id="{C989521D-5E2F-311A-9E44-E30200A9B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089" y="1227373"/>
            <a:ext cx="7824345" cy="5055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2B0362-9C73-2F00-0EBE-C7A65865EBA8}"/>
              </a:ext>
            </a:extLst>
          </p:cNvPr>
          <p:cNvSpPr txBox="1"/>
          <p:nvPr/>
        </p:nvSpPr>
        <p:spPr>
          <a:xfrm>
            <a:off x="405565" y="2970173"/>
            <a:ext cx="3384115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Permissions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Simplified!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NimbusSanL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6E9C1-D71A-BFA9-7981-27380EB47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00A8C28-E024-6467-4BC7-2CF8620B519C}"/>
              </a:ext>
            </a:extLst>
          </p:cNvPr>
          <p:cNvSpPr txBox="1"/>
          <p:nvPr/>
        </p:nvSpPr>
        <p:spPr>
          <a:xfrm>
            <a:off x="7585623" y="210465"/>
            <a:ext cx="420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000" spc="-300" dirty="0">
                <a:solidFill>
                  <a:srgbClr val="B04B4C"/>
                </a:solidFill>
                <a:latin typeface="NimbusSanL" panose="00000500000000000000" pitchFamily="50" charset="0"/>
              </a:rPr>
              <a:t>SECURE</a:t>
            </a:r>
            <a:endParaRPr lang="en-US" sz="6000" spc="-300" dirty="0">
              <a:solidFill>
                <a:srgbClr val="B04B4C"/>
              </a:solidFill>
              <a:latin typeface="NimbusSanL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8CB29-6242-5288-CD72-33006475C471}"/>
              </a:ext>
            </a:extLst>
          </p:cNvPr>
          <p:cNvSpPr txBox="1"/>
          <p:nvPr/>
        </p:nvSpPr>
        <p:spPr>
          <a:xfrm>
            <a:off x="405565" y="210465"/>
            <a:ext cx="3973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B04B4C"/>
                </a:solidFill>
                <a:latin typeface="GRIFTER" pitchFamily="50" charset="0"/>
              </a:rPr>
              <a:t>SIMPLY</a:t>
            </a:r>
            <a:endParaRPr lang="en-US" sz="6000" dirty="0">
              <a:solidFill>
                <a:srgbClr val="B04B4C"/>
              </a:solidFill>
            </a:endParaRPr>
          </a:p>
        </p:txBody>
      </p:sp>
      <p:pic>
        <p:nvPicPr>
          <p:cNvPr id="14" name="!!picture">
            <a:extLst>
              <a:ext uri="{FF2B5EF4-FFF2-40B4-BE49-F238E27FC236}">
                <a16:creationId xmlns:a16="http://schemas.microsoft.com/office/drawing/2014/main" id="{E7C6083D-5D1E-A2CF-09FB-FAA7E7AE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089" y="1227373"/>
            <a:ext cx="7824345" cy="5055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B6CD0A-DC33-F151-F40B-1958CFE33B0A}"/>
              </a:ext>
            </a:extLst>
          </p:cNvPr>
          <p:cNvSpPr txBox="1"/>
          <p:nvPr/>
        </p:nvSpPr>
        <p:spPr>
          <a:xfrm>
            <a:off x="405565" y="2970173"/>
            <a:ext cx="3384115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Permissions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Simplified!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NimbusSanL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F61B7-003D-7D4B-5BD8-E142A1191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8" y="9258462"/>
            <a:ext cx="2651762" cy="22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61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CCA4-6D00-2D59-2391-ADB82FAE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771426-A6C5-7D69-B7F4-7F794FDDF91C}"/>
              </a:ext>
            </a:extLst>
          </p:cNvPr>
          <p:cNvSpPr txBox="1"/>
          <p:nvPr/>
        </p:nvSpPr>
        <p:spPr>
          <a:xfrm>
            <a:off x="6096000" y="1050557"/>
            <a:ext cx="420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spc="-300" dirty="0">
                <a:solidFill>
                  <a:srgbClr val="B04B4C"/>
                </a:solidFill>
                <a:latin typeface="NimbusSanL" panose="00000500000000000000" pitchFamily="50" charset="0"/>
              </a:rPr>
              <a:t>SECURE</a:t>
            </a:r>
            <a:endParaRPr lang="en-US" sz="6000" spc="-300" dirty="0">
              <a:solidFill>
                <a:srgbClr val="B04B4C"/>
              </a:solidFill>
              <a:latin typeface="NimbusSanL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A9C27-1114-6243-A82A-748C55CCD2E3}"/>
              </a:ext>
            </a:extLst>
          </p:cNvPr>
          <p:cNvSpPr txBox="1"/>
          <p:nvPr/>
        </p:nvSpPr>
        <p:spPr>
          <a:xfrm>
            <a:off x="2904925" y="1050557"/>
            <a:ext cx="31910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6000" dirty="0">
                <a:solidFill>
                  <a:srgbClr val="B04B4C"/>
                </a:solidFill>
                <a:latin typeface="GRIFTER" pitchFamily="50" charset="0"/>
              </a:rPr>
              <a:t>SIMPLY</a:t>
            </a:r>
            <a:endParaRPr lang="en-US" sz="6000" dirty="0">
              <a:solidFill>
                <a:srgbClr val="B04B4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F204A-823A-239A-0942-F116908A457A}"/>
              </a:ext>
            </a:extLst>
          </p:cNvPr>
          <p:cNvSpPr txBox="1"/>
          <p:nvPr/>
        </p:nvSpPr>
        <p:spPr>
          <a:xfrm>
            <a:off x="710711" y="4976446"/>
            <a:ext cx="10770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GRIFTER" pitchFamily="50" charset="0"/>
              </a:rPr>
              <a:t>SHADOW </a:t>
            </a:r>
            <a:r>
              <a:rPr lang="en-IN" sz="4800" dirty="0">
                <a:solidFill>
                  <a:schemeClr val="bg1"/>
                </a:solidFill>
                <a:latin typeface="NimbusSanL" panose="00000500000000000000" pitchFamily="50" charset="0"/>
              </a:rPr>
              <a:t>CHICKENS</a:t>
            </a:r>
            <a:endParaRPr lang="en-US" sz="4800" dirty="0">
              <a:solidFill>
                <a:schemeClr val="bg1"/>
              </a:solidFill>
              <a:latin typeface="NimbusSanL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7FED7-E905-06DA-B7CD-D0D41AF21AEB}"/>
              </a:ext>
            </a:extLst>
          </p:cNvPr>
          <p:cNvSpPr txBox="1"/>
          <p:nvPr/>
        </p:nvSpPr>
        <p:spPr>
          <a:xfrm>
            <a:off x="5562599" y="46071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NimbusSanL" panose="00000500000000000000" pitchFamily="50" charset="0"/>
              </a:rPr>
              <a:t>by</a:t>
            </a:r>
            <a:endParaRPr lang="en-US" dirty="0">
              <a:solidFill>
                <a:schemeClr val="bg1"/>
              </a:solidFill>
              <a:latin typeface="NimbusSanL" panose="00000500000000000000" pitchFamily="5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B15917-4740-90C6-A765-2441F32B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8" y="2130832"/>
            <a:ext cx="2651762" cy="22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70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C330-DEAE-F659-DC55-FCB83E95A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3B49-7AB4-641A-6748-1579C501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1229993"/>
            <a:ext cx="10378440" cy="97731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sz="4000" dirty="0">
                <a:solidFill>
                  <a:schemeClr val="bg1"/>
                </a:solidFill>
                <a:latin typeface="GRIFTER" pitchFamily="50" charset="0"/>
              </a:rPr>
              <a:t>Did you know?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D1961-9FAC-9D1A-A111-13FC78E7B4DA}"/>
              </a:ext>
            </a:extLst>
          </p:cNvPr>
          <p:cNvSpPr txBox="1"/>
          <p:nvPr/>
        </p:nvSpPr>
        <p:spPr>
          <a:xfrm>
            <a:off x="2398835" y="6009323"/>
            <a:ext cx="7394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https://eng.umd.edu/news/story/study-hackers-attack-every-39-seconds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FCBCC-AFC5-58F0-AA82-9E8A3D3CB323}"/>
              </a:ext>
            </a:extLst>
          </p:cNvPr>
          <p:cNvSpPr txBox="1"/>
          <p:nvPr/>
        </p:nvSpPr>
        <p:spPr>
          <a:xfrm>
            <a:off x="3048000" y="284422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1 Cyber attack every 39 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E74E7-FDC5-82E6-83DA-4032AA2A8A0B}"/>
              </a:ext>
            </a:extLst>
          </p:cNvPr>
          <p:cNvSpPr txBox="1"/>
          <p:nvPr/>
        </p:nvSpPr>
        <p:spPr>
          <a:xfrm>
            <a:off x="3048000" y="43183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That is a study from 2007</a:t>
            </a:r>
          </a:p>
        </p:txBody>
      </p:sp>
    </p:spTree>
    <p:extLst>
      <p:ext uri="{BB962C8B-B14F-4D97-AF65-F5344CB8AC3E}">
        <p14:creationId xmlns:p14="http://schemas.microsoft.com/office/powerpoint/2010/main" val="249942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B8D80-8710-7423-8CB4-E3CE8D748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1005-D1D9-DE1E-9DD0-3FABCBA5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1229993"/>
            <a:ext cx="10378440" cy="97731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sz="4000" dirty="0">
                <a:solidFill>
                  <a:schemeClr val="bg1"/>
                </a:solidFill>
                <a:latin typeface="GRIFTER" pitchFamily="50" charset="0"/>
              </a:rPr>
              <a:t>Did you know?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3A96A-955D-2B16-7C5E-2B75E7564C20}"/>
              </a:ext>
            </a:extLst>
          </p:cNvPr>
          <p:cNvSpPr txBox="1"/>
          <p:nvPr/>
        </p:nvSpPr>
        <p:spPr>
          <a:xfrm>
            <a:off x="2398835" y="6116655"/>
            <a:ext cx="7394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https://www.microsoft.com/en-us/security/security-insider/threat-landscape/microsoft-digital-defense-report-2024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E7EFD-612F-F351-70A1-A47672112A82}"/>
              </a:ext>
            </a:extLst>
          </p:cNvPr>
          <p:cNvSpPr txBox="1"/>
          <p:nvPr/>
        </p:nvSpPr>
        <p:spPr>
          <a:xfrm>
            <a:off x="1828800" y="2325423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Microsoft Digital Defense Report 2024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BA4DB-ED2B-CDF0-14B7-1E3BC6DA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3398846"/>
            <a:ext cx="8211696" cy="2229161"/>
          </a:xfrm>
          <a:prstGeom prst="round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C92AF5-17E9-BC14-248B-BEA0AF95A5F0}"/>
              </a:ext>
            </a:extLst>
          </p:cNvPr>
          <p:cNvSpPr/>
          <p:nvPr/>
        </p:nvSpPr>
        <p:spPr>
          <a:xfrm>
            <a:off x="5201920" y="4984113"/>
            <a:ext cx="894080" cy="3498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49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3B464-59D8-1FB5-FF4D-63CD30BD4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8081B8-F27D-69D6-8399-D8CDDB47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1427817"/>
            <a:ext cx="10378440" cy="97731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GRIFTER" pitchFamily="50" charset="0"/>
              </a:rPr>
              <a:t>How do you protect yourself</a:t>
            </a:r>
            <a:r>
              <a:rPr lang="en-IN" sz="4000" dirty="0">
                <a:solidFill>
                  <a:schemeClr val="bg1"/>
                </a:solidFill>
                <a:latin typeface="GRIFTER" pitchFamily="50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11387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FBAE5-58A5-0B02-1AA3-1CC11CC3E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CC52-6D96-6C13-B574-24073ABC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1427817"/>
            <a:ext cx="10378440" cy="97731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  <a:latin typeface="GRIFTER" pitchFamily="50" charset="0"/>
              </a:rPr>
              <a:t>How do you protect yourself</a:t>
            </a:r>
            <a:r>
              <a:rPr lang="en-IN" sz="4000" dirty="0">
                <a:solidFill>
                  <a:schemeClr val="bg1"/>
                </a:solidFill>
                <a:latin typeface="GRIFTER" pitchFamily="50" charset="0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3B6B3-ACFD-C4AD-4CD6-D8B12D6F486E}"/>
              </a:ext>
            </a:extLst>
          </p:cNvPr>
          <p:cNvSpPr txBox="1"/>
          <p:nvPr/>
        </p:nvSpPr>
        <p:spPr>
          <a:xfrm>
            <a:off x="1544320" y="2890391"/>
            <a:ext cx="9103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74% people are unaware of security breaches affecting them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C13BB-BD17-EC8F-579E-94705A4EA55F}"/>
              </a:ext>
            </a:extLst>
          </p:cNvPr>
          <p:cNvSpPr txBox="1"/>
          <p:nvPr/>
        </p:nvSpPr>
        <p:spPr>
          <a:xfrm>
            <a:off x="477520" y="5776940"/>
            <a:ext cx="11236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https://news.umich.edu/data-breaches-most-victims-unaware-when-shown-evidence-of-multiple-compromised-accounts/</a:t>
            </a:r>
          </a:p>
        </p:txBody>
      </p:sp>
    </p:spTree>
    <p:extLst>
      <p:ext uri="{BB962C8B-B14F-4D97-AF65-F5344CB8AC3E}">
        <p14:creationId xmlns:p14="http://schemas.microsoft.com/office/powerpoint/2010/main" val="1607815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942F9-4061-24F3-9B65-C29BB64E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EF5D-D77B-4CB4-9B07-4D0F8856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80" y="1229993"/>
            <a:ext cx="10378440" cy="977319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IN" sz="4000" dirty="0">
                <a:solidFill>
                  <a:schemeClr val="bg1"/>
                </a:solidFill>
                <a:latin typeface="GRIFTER" pitchFamily="50" charset="0"/>
              </a:rPr>
              <a:t>Meet Your AI Stealth Buddy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7B086-3157-9CA3-036D-6C66BC79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19" y="2696172"/>
            <a:ext cx="2651762" cy="2197174"/>
          </a:xfrm>
          <a:prstGeom prst="roundRect">
            <a:avLst>
              <a:gd name="adj" fmla="val 23556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474088-3CDE-1D5B-BD99-DA45F8136EBF}"/>
              </a:ext>
            </a:extLst>
          </p:cNvPr>
          <p:cNvSpPr txBox="1"/>
          <p:nvPr/>
        </p:nvSpPr>
        <p:spPr>
          <a:xfrm>
            <a:off x="7523544" y="3133038"/>
            <a:ext cx="4200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spc="-300" dirty="0">
                <a:solidFill>
                  <a:srgbClr val="B04B4C"/>
                </a:solidFill>
                <a:latin typeface="NimbusSanL" panose="00000500000000000000" pitchFamily="50" charset="0"/>
              </a:rPr>
              <a:t>SECURE</a:t>
            </a:r>
            <a:endParaRPr lang="en-US" sz="8000" spc="-300" dirty="0">
              <a:solidFill>
                <a:srgbClr val="B04B4C"/>
              </a:solidFill>
              <a:latin typeface="NimbusSanL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55F31-BCAA-1793-CD02-175E13B3A713}"/>
              </a:ext>
            </a:extLst>
          </p:cNvPr>
          <p:cNvSpPr txBox="1"/>
          <p:nvPr/>
        </p:nvSpPr>
        <p:spPr>
          <a:xfrm>
            <a:off x="695061" y="3133039"/>
            <a:ext cx="3973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>
                <a:solidFill>
                  <a:srgbClr val="B04B4C"/>
                </a:solidFill>
                <a:latin typeface="GRIFTER" pitchFamily="50" charset="0"/>
              </a:rPr>
              <a:t>SIMPLY</a:t>
            </a:r>
            <a:endParaRPr lang="en-US" sz="8000" dirty="0">
              <a:solidFill>
                <a:srgbClr val="B04B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75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6C3D-7F5C-BBA9-47E8-5733AB484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1D3F83-5A2C-3F52-A3B9-74E275FF5BEE}"/>
              </a:ext>
            </a:extLst>
          </p:cNvPr>
          <p:cNvSpPr txBox="1"/>
          <p:nvPr/>
        </p:nvSpPr>
        <p:spPr>
          <a:xfrm>
            <a:off x="7585623" y="210465"/>
            <a:ext cx="420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000" spc="-300" dirty="0">
                <a:solidFill>
                  <a:srgbClr val="B04B4C"/>
                </a:solidFill>
                <a:latin typeface="NimbusSanL" panose="00000500000000000000" pitchFamily="50" charset="0"/>
              </a:rPr>
              <a:t>SECURE</a:t>
            </a:r>
            <a:endParaRPr lang="en-US" sz="6000" spc="-300" dirty="0">
              <a:solidFill>
                <a:srgbClr val="B04B4C"/>
              </a:solidFill>
              <a:latin typeface="NimbusSanL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C00C3-063B-C80E-4B7D-D695AABDC0CB}"/>
              </a:ext>
            </a:extLst>
          </p:cNvPr>
          <p:cNvSpPr txBox="1"/>
          <p:nvPr/>
        </p:nvSpPr>
        <p:spPr>
          <a:xfrm>
            <a:off x="405565" y="210465"/>
            <a:ext cx="3973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B04B4C"/>
                </a:solidFill>
                <a:latin typeface="GRIFTER" pitchFamily="50" charset="0"/>
              </a:rPr>
              <a:t>SIMPLY</a:t>
            </a:r>
            <a:endParaRPr lang="en-US" sz="6000" dirty="0">
              <a:solidFill>
                <a:srgbClr val="B04B4C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181D01-255B-8FCA-5D72-2BE0B4BC8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89" y="1226128"/>
            <a:ext cx="7824346" cy="50577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3BFC3F-6ABD-0F1D-E736-911B8655D49A}"/>
              </a:ext>
            </a:extLst>
          </p:cNvPr>
          <p:cNvSpPr txBox="1"/>
          <p:nvPr/>
        </p:nvSpPr>
        <p:spPr>
          <a:xfrm>
            <a:off x="405565" y="2970173"/>
            <a:ext cx="3384115" cy="10772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Ninja Level:</a:t>
            </a:r>
          </a:p>
          <a:p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Security Score</a:t>
            </a:r>
          </a:p>
        </p:txBody>
      </p:sp>
    </p:spTree>
    <p:extLst>
      <p:ext uri="{BB962C8B-B14F-4D97-AF65-F5344CB8AC3E}">
        <p14:creationId xmlns:p14="http://schemas.microsoft.com/office/powerpoint/2010/main" val="2162748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955D3-7DA4-68D7-7D62-18726491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CDB8821-E06E-82FA-4E1A-0D800E9F9A06}"/>
              </a:ext>
            </a:extLst>
          </p:cNvPr>
          <p:cNvSpPr txBox="1"/>
          <p:nvPr/>
        </p:nvSpPr>
        <p:spPr>
          <a:xfrm>
            <a:off x="7585623" y="210465"/>
            <a:ext cx="420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000" spc="-300" dirty="0">
                <a:solidFill>
                  <a:srgbClr val="B04B4C"/>
                </a:solidFill>
                <a:latin typeface="NimbusSanL" panose="00000500000000000000" pitchFamily="50" charset="0"/>
              </a:rPr>
              <a:t>SECURE</a:t>
            </a:r>
            <a:endParaRPr lang="en-US" sz="6000" spc="-300" dirty="0">
              <a:solidFill>
                <a:srgbClr val="B04B4C"/>
              </a:solidFill>
              <a:latin typeface="NimbusSanL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08A85-5214-E7A7-044D-239DC2821FF4}"/>
              </a:ext>
            </a:extLst>
          </p:cNvPr>
          <p:cNvSpPr txBox="1"/>
          <p:nvPr/>
        </p:nvSpPr>
        <p:spPr>
          <a:xfrm>
            <a:off x="405565" y="210465"/>
            <a:ext cx="3973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B04B4C"/>
                </a:solidFill>
                <a:latin typeface="GRIFTER" pitchFamily="50" charset="0"/>
              </a:rPr>
              <a:t>SIMPLY</a:t>
            </a:r>
            <a:endParaRPr lang="en-US" sz="6000" dirty="0">
              <a:solidFill>
                <a:srgbClr val="B04B4C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5C039C-5FA2-56A6-726E-462DDE04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089" y="1227373"/>
            <a:ext cx="7824346" cy="5055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DC07A6-FD15-A92D-EAE9-970D0295042B}"/>
              </a:ext>
            </a:extLst>
          </p:cNvPr>
          <p:cNvSpPr txBox="1"/>
          <p:nvPr/>
        </p:nvSpPr>
        <p:spPr>
          <a:xfrm>
            <a:off x="405565" y="2970173"/>
            <a:ext cx="3384115" cy="107721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Daily Challenges:</a:t>
            </a:r>
          </a:p>
          <a:p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Earn XP</a:t>
            </a:r>
          </a:p>
        </p:txBody>
      </p:sp>
    </p:spTree>
    <p:extLst>
      <p:ext uri="{BB962C8B-B14F-4D97-AF65-F5344CB8AC3E}">
        <p14:creationId xmlns:p14="http://schemas.microsoft.com/office/powerpoint/2010/main" val="33625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5A8DC-55F0-2736-2418-8DDBAD0F7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B4C30C-D367-F81E-ECD1-88F49F2FD043}"/>
              </a:ext>
            </a:extLst>
          </p:cNvPr>
          <p:cNvSpPr txBox="1"/>
          <p:nvPr/>
        </p:nvSpPr>
        <p:spPr>
          <a:xfrm>
            <a:off x="7585623" y="210465"/>
            <a:ext cx="4200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000" spc="-300" dirty="0">
                <a:solidFill>
                  <a:srgbClr val="B04B4C"/>
                </a:solidFill>
                <a:latin typeface="NimbusSanL" panose="00000500000000000000" pitchFamily="50" charset="0"/>
              </a:rPr>
              <a:t>SECURE</a:t>
            </a:r>
            <a:endParaRPr lang="en-US" sz="6000" spc="-300" dirty="0">
              <a:solidFill>
                <a:srgbClr val="B04B4C"/>
              </a:solidFill>
              <a:latin typeface="NimbusSanL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53E45-3050-DE5B-20D0-3FCE88D37773}"/>
              </a:ext>
            </a:extLst>
          </p:cNvPr>
          <p:cNvSpPr txBox="1"/>
          <p:nvPr/>
        </p:nvSpPr>
        <p:spPr>
          <a:xfrm>
            <a:off x="405565" y="210465"/>
            <a:ext cx="3973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B04B4C"/>
                </a:solidFill>
                <a:latin typeface="GRIFTER" pitchFamily="50" charset="0"/>
              </a:rPr>
              <a:t>SIMPLY</a:t>
            </a:r>
            <a:endParaRPr lang="en-US" sz="6000" dirty="0">
              <a:solidFill>
                <a:srgbClr val="B04B4C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C254CA-97FD-4CC5-37B2-1F92074A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089" y="1227373"/>
            <a:ext cx="7824345" cy="50552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188ABE-0E77-377B-4D5F-9F6E1E124BF0}"/>
              </a:ext>
            </a:extLst>
          </p:cNvPr>
          <p:cNvSpPr txBox="1"/>
          <p:nvPr/>
        </p:nvSpPr>
        <p:spPr>
          <a:xfrm>
            <a:off x="405565" y="2970173"/>
            <a:ext cx="3384115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Quizzes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latin typeface="NimbusSanL" panose="00000500000000000000" pitchFamily="50" charset="0"/>
              </a:rPr>
              <a:t>Learn the basics!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NimbusSanL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8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134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GRIFTER</vt:lpstr>
      <vt:lpstr>NimbusSanL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Devansh Royal</dc:creator>
  <cp:lastModifiedBy>Devansh Royal</cp:lastModifiedBy>
  <cp:revision>5</cp:revision>
  <dcterms:created xsi:type="dcterms:W3CDTF">2025-09-13T18:09:24Z</dcterms:created>
  <dcterms:modified xsi:type="dcterms:W3CDTF">2025-09-13T20:19:48Z</dcterms:modified>
</cp:coreProperties>
</file>