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9cfff5cd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9cfff5cd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9b293010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9b293010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9cfff5cd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9cfff5cd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9b6c193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9b6c193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9cfff5c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9cfff5c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9b293010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9b293010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9cfff5cd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9cfff5cd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9b293010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9b293010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9cfff5cd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9cfff5cd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9b293010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9b293010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9cfff5cd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9cfff5cd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9b293010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9b293010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</a:t>
            </a:r>
            <a:r>
              <a:rPr lang="en"/>
              <a:t>.</a:t>
            </a:r>
            <a:r>
              <a:rPr lang="en">
                <a:solidFill>
                  <a:srgbClr val="FF9900"/>
                </a:solidFill>
              </a:rPr>
              <a:t>O</a:t>
            </a:r>
            <a:r>
              <a:rPr lang="en"/>
              <a:t>.</a:t>
            </a:r>
            <a:r>
              <a:rPr lang="en">
                <a:solidFill>
                  <a:srgbClr val="FFFF00"/>
                </a:solidFill>
              </a:rPr>
              <a:t>L</a:t>
            </a:r>
            <a:r>
              <a:rPr lang="en"/>
              <a:t>.</a:t>
            </a:r>
            <a:r>
              <a:rPr lang="en">
                <a:solidFill>
                  <a:srgbClr val="00FF00"/>
                </a:solidFill>
              </a:rPr>
              <a:t>I</a:t>
            </a:r>
            <a:r>
              <a:rPr lang="en"/>
              <a:t>.</a:t>
            </a:r>
            <a:r>
              <a:rPr lang="en">
                <a:solidFill>
                  <a:srgbClr val="00FFFF"/>
                </a:solidFill>
              </a:rPr>
              <a:t>D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Principles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Waleed Nouman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4288"/>
            <a:ext cx="8839203" cy="4134933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0FFFF"/>
                </a:solidFill>
              </a:rPr>
              <a:t>D</a:t>
            </a:r>
            <a:r>
              <a:rPr lang="en"/>
              <a:t>ependency Inversion Principle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Think of a chef who relies on a grocery store to supply ingredients.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Instead of the chef needing specific brands or types of ingredients (like Brand A tomatoes), the grocery store ensures it provides high-quality ingredients (any brand) that meet the chef’s needs.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chef’s recipes depend on high-quality ingredients, not on specific brands.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7299475" y="3298975"/>
            <a:ext cx="1844525" cy="18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9100"/>
            <a:ext cx="8839201" cy="4045302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1291951" y="23300"/>
            <a:ext cx="6795852" cy="509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4400"/>
            <a:ext cx="8839199" cy="3614705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0000"/>
                </a:solidFill>
              </a:rPr>
              <a:t>S</a:t>
            </a:r>
            <a:r>
              <a:rPr lang="en"/>
              <a:t>ingle Responsibility Principle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Imagine a chef who is responsible for only one task: making pizza. This chef only focuses on kneading the dough, adding toppings, and baking it to perfection.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 doesn’t get involved in making salads, desserts, or drinks. By focusing on just one task, the chef becomes an expert in making delicious pizzas.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 the saying goes </a:t>
            </a:r>
            <a:r>
              <a:rPr i="1" lang="en">
                <a:solidFill>
                  <a:schemeClr val="dk1"/>
                </a:solidFill>
              </a:rPr>
              <a:t>“too many cooks spoil the broth”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7224476" y="3170000"/>
            <a:ext cx="1919526" cy="197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2750"/>
            <a:ext cx="8839204" cy="3737996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9900"/>
                </a:solidFill>
              </a:rPr>
              <a:t>O</a:t>
            </a:r>
            <a:r>
              <a:rPr lang="en"/>
              <a:t>pen/Close Relationship Principle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Consider a sandwich shop that offers a variety of base sandwiches.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Customers can customize their sandwiches by adding extra ingredients without changing the basic sandwich recipes.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shop can introduce new ingredients, but the original recipes remain untouched.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560101" y="3377825"/>
            <a:ext cx="2583902" cy="176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4163"/>
            <a:ext cx="8839202" cy="3615167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00"/>
                </a:solidFill>
              </a:rPr>
              <a:t>L</a:t>
            </a:r>
            <a:r>
              <a:rPr lang="en"/>
              <a:t>iskov Substitution Principle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a smoothie bar, you can replace any type of fruit in your smoothie (like swapping strawberries for blueberries) without affecting the process of making the smoothie or the final product's quality.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smoothie maker still works with any fruit you choose.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7053025" y="3052525"/>
            <a:ext cx="2090975" cy="20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1625"/>
            <a:ext cx="8839199" cy="372025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0FF00"/>
                </a:solidFill>
              </a:rPr>
              <a:t>I</a:t>
            </a:r>
            <a:r>
              <a:rPr lang="en"/>
              <a:t>nterface Segregation Principle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Imagine a large kitchen with specialized stations: a grill station, a salad station, and a dessert station.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Each station has specific tools and tasks. The grill station doesn’t need the tools for making desserts, and the dessert station doesn’t need the grill tools.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6795850" y="3114550"/>
            <a:ext cx="2348150" cy="2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