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36"/>
    <p:restoredTop sz="94650"/>
  </p:normalViewPr>
  <p:slideViewPr>
    <p:cSldViewPr snapToGrid="0" snapToObjects="1">
      <p:cViewPr>
        <p:scale>
          <a:sx n="145" d="100"/>
          <a:sy n="145" d="100"/>
        </p:scale>
        <p:origin x="-188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1189-4B78-BF4D-AED3-EE1FFDBCB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D6C1F-ECE0-9D4A-9EE5-864784B51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5018-CC9E-0940-98B4-3385FDFB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3EE2-8B33-0940-A2B9-1898ED04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C029-93F3-6140-829D-450AA6F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ABD5-A658-D04F-BD84-9BEF3E0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2B8B8-7377-4140-996C-DED71E6A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4131-0972-4548-900C-72BF48E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BABC-6AC1-E541-A27F-F9108C25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3327-9D5A-EF4A-8FDB-99B5E1CE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5D227-E75D-9F4B-9187-70B8063DC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C2E9-AF8F-EA41-9AF6-9882E235C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4F34-3089-F249-B45C-29AE5176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EC39-E92E-2540-8045-98563ACC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9824-000C-F94D-A8CB-C82EF3A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207D-B9C1-7649-AA24-52D3C0BC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2FE6-31AA-BC40-9946-49729B2E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7B66-1CDF-4347-ADC3-E1A59181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ED4A-968F-5249-8F2A-464377C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1654-7940-2C4F-BCB2-3BAE4283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85A6-2DC9-C949-8149-4873D80B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C0A8-ABAB-AA46-A425-2A4DD868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8BD9-49AC-2F40-8BFF-C693119D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8961-B14B-0A42-A122-92F74EC4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6E02-51E1-6C42-8D4D-7A0A1CA3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13F8-056E-3740-9CA9-CFA80997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8760-ABB1-474C-A5E8-01060D95B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3BBFE-F2E8-1747-940F-8F78BE8C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7D2E-DC8F-784A-A479-799ABF2C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B297-8738-5F46-9704-F713FC3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89396-DC64-6F41-8326-82EFC877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1B4F-840A-DD46-BF51-9509521C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DD1A-41E6-BF41-AB38-898D68F5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23058-84F1-8D48-95B1-682B734D7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495B0-B964-884A-AE93-F78E07D43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67EB-1723-C144-ACCB-445EDF37D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0DC29-E542-A447-B44F-C85AB6BA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1D255-1B40-BC4E-AB7C-CD8B1423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BBBFF-DF4A-EF4B-A6DF-938391A5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2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CE35-3AAE-574E-8CA9-09F3C27E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E3203-508E-BC4F-AE89-E7C05B89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E199D-B294-1149-A620-B84BBA02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F26A-1CF5-5C4A-B075-A0DAD8E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F9A12-4D3E-5740-B19E-89C66F65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0C916-AE24-BE4B-9B34-DD020E67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3013-E8BF-D84B-8196-0C3A0D23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DA40-26A6-3B4D-BE98-C8C5879F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FB2C-730F-C942-8665-64E576EC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3EB7-D1E1-0046-B6C1-E7B9F6B8E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03717-17E6-8F4E-BD40-1A4FB088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504E-35AF-5D4F-81FD-1BDC75C3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C059-252C-444D-BEAA-4532D8EC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7BFF-59C6-3B46-8D63-13F7F370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5EA8-1CD1-5C48-8DCA-025611846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F444-8853-F14F-9AF3-44E2CF0E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0688A-BFE4-1D44-ACFC-FF52362C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D84FC-2624-8A4F-B97F-69DE394C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8E1E-251A-0C48-94E1-22F82A24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04277-4DB3-6B4A-A3BF-7EB34B8F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4041-CF4B-C549-883C-D7C8D430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CE90-343D-8140-92D3-FDAA3D1A8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FF0F-C736-2548-9FB1-D386521EEE28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B29D-C11B-8D43-834D-0D838129E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CABC-934F-F243-B70E-DD0F091BB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7DA3-3CDD-024C-8866-4952859D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29A6797-A369-C14D-A547-9B6D95FC8089}"/>
              </a:ext>
            </a:extLst>
          </p:cNvPr>
          <p:cNvGrpSpPr/>
          <p:nvPr/>
        </p:nvGrpSpPr>
        <p:grpSpPr>
          <a:xfrm>
            <a:off x="2579348" y="1510199"/>
            <a:ext cx="4909465" cy="1235078"/>
            <a:chOff x="3471833" y="1737596"/>
            <a:chExt cx="4909465" cy="12350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E1753B-949D-0447-93C5-3FB75B4F753A}"/>
                </a:ext>
              </a:extLst>
            </p:cNvPr>
            <p:cNvSpPr/>
            <p:nvPr/>
          </p:nvSpPr>
          <p:spPr>
            <a:xfrm>
              <a:off x="4089372" y="1939636"/>
              <a:ext cx="429192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tx1">
                        <a:alpha val="40000"/>
                      </a:schemeClr>
                    </a:glow>
                  </a:effectLst>
                  <a:latin typeface="American Typewriter Condensed" panose="02090606020004020304" pitchFamily="18" charset="77"/>
                  <a:cs typeface="Al Bayan Plain" pitchFamily="2" charset="-78"/>
                </a:rPr>
                <a:t>HOME</a:t>
              </a:r>
              <a:endParaRPr lang="en-US" sz="7200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American Typewriter Condensed" panose="02090606020004020304" pitchFamily="18" charset="77"/>
                <a:cs typeface="Al Bayan Plain" pitchFamily="2" charset="-78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E53898-D5F8-DE49-B232-1221E20AC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02" r="1302"/>
            <a:stretch>
              <a:fillRect/>
            </a:stretch>
          </p:blipFill>
          <p:spPr>
            <a:xfrm>
              <a:off x="3471833" y="1737596"/>
              <a:ext cx="1235078" cy="1235078"/>
            </a:xfrm>
            <a:custGeom>
              <a:avLst/>
              <a:gdLst>
                <a:gd name="connsiteX0" fmla="*/ 1187450 w 2374900"/>
                <a:gd name="connsiteY0" fmla="*/ 0 h 2374900"/>
                <a:gd name="connsiteX1" fmla="*/ 2374900 w 2374900"/>
                <a:gd name="connsiteY1" fmla="*/ 1187450 h 2374900"/>
                <a:gd name="connsiteX2" fmla="*/ 1187450 w 2374900"/>
                <a:gd name="connsiteY2" fmla="*/ 2374900 h 2374900"/>
                <a:gd name="connsiteX3" fmla="*/ 0 w 2374900"/>
                <a:gd name="connsiteY3" fmla="*/ 1187450 h 2374900"/>
                <a:gd name="connsiteX4" fmla="*/ 1187450 w 2374900"/>
                <a:gd name="connsiteY4" fmla="*/ 0 h 237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900" h="2374900">
                  <a:moveTo>
                    <a:pt x="1187450" y="0"/>
                  </a:moveTo>
                  <a:cubicBezTo>
                    <a:pt x="1843261" y="0"/>
                    <a:pt x="2374900" y="531639"/>
                    <a:pt x="2374900" y="1187450"/>
                  </a:cubicBezTo>
                  <a:cubicBezTo>
                    <a:pt x="2374900" y="1843261"/>
                    <a:pt x="1843261" y="2374900"/>
                    <a:pt x="1187450" y="2374900"/>
                  </a:cubicBezTo>
                  <a:cubicBezTo>
                    <a:pt x="531639" y="2374900"/>
                    <a:pt x="0" y="1843261"/>
                    <a:pt x="0" y="1187450"/>
                  </a:cubicBezTo>
                  <a:cubicBezTo>
                    <a:pt x="0" y="531639"/>
                    <a:pt x="531639" y="0"/>
                    <a:pt x="1187450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10299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{796F4CA4-46F9-F548-B43D-20D371C4DBBE}tf16401378</Template>
  <TotalTime>2713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 Condensed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2019-01-02T18:45:50Z</dcterms:created>
  <dcterms:modified xsi:type="dcterms:W3CDTF">2019-01-04T15:59:45Z</dcterms:modified>
</cp:coreProperties>
</file>