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33" Type="http://schemas.openxmlformats.org/officeDocument/2006/relationships/image" Target="../media/image11.pn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30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9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34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33" Type="http://schemas.openxmlformats.org/officeDocument/2006/relationships/image" Target="../media/image9.png"/><Relationship Id="rId38" Type="http://schemas.openxmlformats.org/officeDocument/2006/relationships/image" Target="../media/image15.png"/><Relationship Id="rId2" Type="http://schemas.openxmlformats.org/officeDocument/2006/relationships/image" Target="../media/image1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37" Type="http://schemas.openxmlformats.org/officeDocument/2006/relationships/image" Target="../media/image14.png"/><Relationship Id="rId5" Type="http://schemas.openxmlformats.org/officeDocument/2006/relationships/image" Target="../media/image4.svg"/><Relationship Id="rId36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34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5" Type="http://schemas.openxmlformats.org/officeDocument/2006/relationships/image" Target="../media/image4.svg"/><Relationship Id="rId36" Type="http://schemas.openxmlformats.org/officeDocument/2006/relationships/image" Target="../media/image12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3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0130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219200"/>
            <a:ext cx="7167684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404982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21069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56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51483" y="1828800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4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78428" y="4215491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6726" y="466090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381536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179745" y="33791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0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05400" y="2516771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519195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012671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139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2295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8" y="1379982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488255" y="914400"/>
            <a:ext cx="469900" cy="4699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716930" y="3868579"/>
            <a:ext cx="23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Secrets Manager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8627190" y="3326294"/>
            <a:ext cx="460921" cy="460921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5626100" y="2094808"/>
            <a:ext cx="469900" cy="469900"/>
          </a:xfrm>
          <a:prstGeom prst="rect">
            <a:avLst/>
          </a:prstGeom>
        </p:spPr>
      </p:pic>
      <p:pic>
        <p:nvPicPr>
          <p:cNvPr id="39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54" y="2107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161" y="2640494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</p:spTree>
    <p:extLst>
      <p:ext uri="{BB962C8B-B14F-4D97-AF65-F5344CB8AC3E}">
        <p14:creationId xmlns:p14="http://schemas.microsoft.com/office/powerpoint/2010/main" val="242945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67408" y="685800"/>
            <a:ext cx="83145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408" y="6975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388816" y="1219200"/>
            <a:ext cx="6702326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8816" y="12192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841131" y="1600200"/>
            <a:ext cx="24257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</a:t>
            </a:r>
            <a:r>
              <a:rPr lang="en-US" sz="1000" smtClean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subnet</a:t>
            </a:r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41132" y="15978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838200" y="3404982"/>
            <a:ext cx="24286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38201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0574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713283" y="1828800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762000" y="932962"/>
            <a:ext cx="2570337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586867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065165" y="25402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954771" y="2542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338042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817102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1295400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4496875" y="1576754"/>
            <a:ext cx="242142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968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4493944" y="3381536"/>
            <a:ext cx="242435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493945" y="33791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4419600" y="932962"/>
            <a:ext cx="2578100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419600" y="2516771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5854700" y="2519195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237971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4853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4963695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Domain Controller </a:t>
            </a: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3255178" y="1379982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650055" y="914400"/>
            <a:ext cx="469900" cy="469900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940300" y="2094808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6613496" y="2599685"/>
            <a:ext cx="23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Secrets Manager</a:t>
            </a:r>
          </a:p>
        </p:txBody>
      </p:sp>
      <p:pic>
        <p:nvPicPr>
          <p:cNvPr id="41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523756" y="2057400"/>
            <a:ext cx="460921" cy="460921"/>
          </a:xfrm>
          <a:prstGeom prst="rect">
            <a:avLst/>
          </a:prstGeom>
        </p:spPr>
      </p:pic>
      <p:pic>
        <p:nvPicPr>
          <p:cNvPr id="42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820" y="83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727" y="1371600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A1EC7FE7-47E3-744C-89C1-64032FB9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19790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VPN </a:t>
            </a:r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51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625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9">
            <a:extLst>
              <a:ext uri="{FF2B5EF4-FFF2-40B4-BE49-F238E27FC236}">
                <a16:creationId xmlns:a16="http://schemas.microsoft.com/office/drawing/2014/main" id="{76715948-14ED-B148-A80E-396EC259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335179"/>
            <a:ext cx="1511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VPN connection</a:t>
            </a:r>
          </a:p>
        </p:txBody>
      </p:sp>
      <p:pic>
        <p:nvPicPr>
          <p:cNvPr id="53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450" y="28716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3335179"/>
            <a:ext cx="1511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Customer gateway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50" y="2877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10896600" y="2057400"/>
            <a:ext cx="1231900" cy="2667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000" smtClean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premises</a:t>
            </a:r>
            <a:endParaRPr lang="en-US" sz="1000" dirty="0">
              <a:solidFill>
                <a:srgbClr val="5A6B8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8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2057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1201400" y="2819400"/>
            <a:ext cx="666750" cy="666750"/>
          </a:xfrm>
          <a:prstGeom prst="rect">
            <a:avLst/>
          </a:prstGeom>
        </p:spPr>
      </p:pic>
      <p:sp>
        <p:nvSpPr>
          <p:cNvPr id="59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3100" y="3487579"/>
            <a:ext cx="1511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DC/GC/DNS</a:t>
            </a:r>
          </a:p>
          <a:p>
            <a:pPr algn="ctr" eaLnBrk="1" hangingPunct="1"/>
            <a:r>
              <a:rPr lang="en-US" altLang="en-US" sz="100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(DC)</a:t>
            </a:r>
            <a:endParaRPr lang="en-US" altLang="en-US" sz="10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0400" y="4478179"/>
            <a:ext cx="15113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Active Directory</a:t>
            </a:r>
            <a:endParaRPr lang="en-US" altLang="en-US" sz="10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8382000" y="4712677"/>
            <a:ext cx="3233738" cy="31652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A0C55ED5-5FA3-F04C-833E-3AE92E7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4800600"/>
            <a:ext cx="2438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Active Directory replication</a:t>
            </a:r>
            <a:endParaRPr lang="en-US" altLang="en-US" sz="10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0130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219200"/>
            <a:ext cx="7167684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</a:t>
            </a:r>
            <a:r>
              <a:rPr lang="en-US" sz="1000" smtClean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subnet</a:t>
            </a:r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404982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21069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56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51483" y="1828800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4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381536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endParaRPr lang="en-US" sz="1000" dirty="0">
              <a:solidFill>
                <a:schemeClr val="accent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179745" y="33791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0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05400" y="2516771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519195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012671" y="2033954"/>
            <a:ext cx="469900" cy="4699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8" y="1379982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488255" y="914400"/>
            <a:ext cx="469900" cy="469900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5626100" y="2094808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722BC20-320C-4D7A-A14F-078F906B6A29}"/>
              </a:ext>
            </a:extLst>
          </p:cNvPr>
          <p:cNvSpPr txBox="1"/>
          <p:nvPr/>
        </p:nvSpPr>
        <p:spPr>
          <a:xfrm>
            <a:off x="7756496" y="3056885"/>
            <a:ext cx="23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AWS Secrets Manager</a:t>
            </a:r>
          </a:p>
        </p:txBody>
      </p:sp>
      <p:pic>
        <p:nvPicPr>
          <p:cNvPr id="41" name="Graphic 81">
            <a:extLst>
              <a:ext uri="{FF2B5EF4-FFF2-40B4-BE49-F238E27FC236}">
                <a16:creationId xmlns:a16="http://schemas.microsoft.com/office/drawing/2014/main" id="{433A91E4-2B6F-4880-9946-495A6DFFF5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8666756" y="2514600"/>
            <a:ext cx="460921" cy="460921"/>
          </a:xfrm>
          <a:prstGeom prst="rect">
            <a:avLst/>
          </a:prstGeom>
        </p:spPr>
      </p:pic>
      <p:pic>
        <p:nvPicPr>
          <p:cNvPr id="42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493" y="129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828800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6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63" y="37923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4325779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000" smtClean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Directory Service</a:t>
            </a:r>
            <a:endParaRPr lang="en-US" altLang="en-US" sz="1000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3278428" y="4215491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6726" y="4660900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Management Instance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136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12</cp:revision>
  <dcterms:created xsi:type="dcterms:W3CDTF">2019-12-05T18:09:56Z</dcterms:created>
  <dcterms:modified xsi:type="dcterms:W3CDTF">2021-04-03T16:53:11Z</dcterms:modified>
</cp:coreProperties>
</file>