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96" d="100"/>
          <a:sy n="96" d="100"/>
        </p:scale>
        <p:origin x="4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7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4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30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3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12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8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3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25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4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25875-05B7-45BB-A1E2-9D73BEC1EB04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0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6.png"/><Relationship Id="rId3" Type="http://schemas.openxmlformats.org/officeDocument/2006/relationships/image" Target="../media/image2.svg"/><Relationship Id="rId34" Type="http://schemas.openxmlformats.org/officeDocument/2006/relationships/image" Target="../media/image9.png"/><Relationship Id="rId12" Type="http://schemas.openxmlformats.org/officeDocument/2006/relationships/image" Target="../media/image4.png"/><Relationship Id="rId17" Type="http://schemas.openxmlformats.org/officeDocument/2006/relationships/image" Target="../media/image16.svg"/><Relationship Id="rId33" Type="http://schemas.openxmlformats.org/officeDocument/2006/relationships/image" Target="../media/image8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.svg"/><Relationship Id="rId32" Type="http://schemas.openxmlformats.org/officeDocument/2006/relationships/image" Target="../media/image160.svg"/><Relationship Id="rId10" Type="http://schemas.openxmlformats.org/officeDocument/2006/relationships/image" Target="../media/image3.png"/><Relationship Id="rId31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5.png"/><Relationship Id="rId30" Type="http://schemas.openxmlformats.org/officeDocument/2006/relationships/image" Target="../media/image7.png"/><Relationship Id="rId35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6.png"/><Relationship Id="rId39" Type="http://schemas.openxmlformats.org/officeDocument/2006/relationships/image" Target="../media/image15.png"/><Relationship Id="rId3" Type="http://schemas.openxmlformats.org/officeDocument/2006/relationships/image" Target="../media/image2.svg"/><Relationship Id="rId34" Type="http://schemas.openxmlformats.org/officeDocument/2006/relationships/image" Target="../media/image9.png"/><Relationship Id="rId12" Type="http://schemas.openxmlformats.org/officeDocument/2006/relationships/image" Target="../media/image4.png"/><Relationship Id="rId17" Type="http://schemas.openxmlformats.org/officeDocument/2006/relationships/image" Target="../media/image16.svg"/><Relationship Id="rId33" Type="http://schemas.openxmlformats.org/officeDocument/2006/relationships/image" Target="../media/image8.png"/><Relationship Id="rId38" Type="http://schemas.openxmlformats.org/officeDocument/2006/relationships/image" Target="../media/image14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.svg"/><Relationship Id="rId32" Type="http://schemas.openxmlformats.org/officeDocument/2006/relationships/image" Target="../media/image160.svg"/><Relationship Id="rId37" Type="http://schemas.openxmlformats.org/officeDocument/2006/relationships/image" Target="../media/image13.png"/><Relationship Id="rId40" Type="http://schemas.openxmlformats.org/officeDocument/2006/relationships/image" Target="../media/image10.png"/><Relationship Id="rId36" Type="http://schemas.openxmlformats.org/officeDocument/2006/relationships/image" Target="../media/image12.png"/><Relationship Id="rId10" Type="http://schemas.openxmlformats.org/officeDocument/2006/relationships/image" Target="../media/image3.png"/><Relationship Id="rId31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5.png"/><Relationship Id="rId30" Type="http://schemas.openxmlformats.org/officeDocument/2006/relationships/image" Target="../media/image7.png"/><Relationship Id="rId35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2.svg"/><Relationship Id="rId18" Type="http://schemas.openxmlformats.org/officeDocument/2006/relationships/image" Target="../media/image6.png"/><Relationship Id="rId3" Type="http://schemas.openxmlformats.org/officeDocument/2006/relationships/image" Target="../media/image2.svg"/><Relationship Id="rId34" Type="http://schemas.openxmlformats.org/officeDocument/2006/relationships/image" Target="../media/image9.png"/><Relationship Id="rId7" Type="http://schemas.openxmlformats.org/officeDocument/2006/relationships/image" Target="../media/image6.svg"/><Relationship Id="rId12" Type="http://schemas.openxmlformats.org/officeDocument/2006/relationships/image" Target="../media/image4.png"/><Relationship Id="rId17" Type="http://schemas.openxmlformats.org/officeDocument/2006/relationships/image" Target="../media/image16.svg"/><Relationship Id="rId33" Type="http://schemas.openxmlformats.org/officeDocument/2006/relationships/image" Target="../media/image8.png"/><Relationship Id="rId2" Type="http://schemas.openxmlformats.org/officeDocument/2006/relationships/image" Target="../media/image1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.svg"/><Relationship Id="rId32" Type="http://schemas.openxmlformats.org/officeDocument/2006/relationships/image" Target="../media/image160.svg"/><Relationship Id="rId10" Type="http://schemas.openxmlformats.org/officeDocument/2006/relationships/image" Target="../media/image3.png"/><Relationship Id="rId31" Type="http://schemas.microsoft.com/office/2007/relationships/hdphoto" Target="../media/hdphoto1.wdp"/><Relationship Id="rId4" Type="http://schemas.openxmlformats.org/officeDocument/2006/relationships/image" Target="../media/image10.png"/><Relationship Id="rId9" Type="http://schemas.openxmlformats.org/officeDocument/2006/relationships/image" Target="../media/image8.svg"/><Relationship Id="rId14" Type="http://schemas.openxmlformats.org/officeDocument/2006/relationships/image" Target="../media/image5.png"/><Relationship Id="rId30" Type="http://schemas.openxmlformats.org/officeDocument/2006/relationships/image" Target="../media/image7.png"/><Relationship Id="rId3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4491306" y="1602388"/>
            <a:ext cx="2505456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  <a:p>
            <a:pPr algn="l"/>
            <a:endParaRPr lang="en-US" sz="1200" dirty="0">
              <a:solidFill>
                <a:schemeClr val="accent5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787325" y="1602388"/>
            <a:ext cx="2506226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  <a:p>
            <a:pPr algn="l"/>
            <a:endParaRPr lang="en-US" sz="1200" dirty="0">
              <a:solidFill>
                <a:schemeClr val="accent5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153301" y="609600"/>
            <a:ext cx="8161817" cy="44131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8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2400" y="609600"/>
            <a:ext cx="330200" cy="3302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784393" y="3226205"/>
            <a:ext cx="2509158" cy="144785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84394" y="3223846"/>
            <a:ext cx="274320" cy="27432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1973117" y="1946608"/>
            <a:ext cx="3843840" cy="99979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Scaling </a:t>
            </a:r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group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4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3740286" y="1946608"/>
            <a:ext cx="330200" cy="330200"/>
          </a:xfrm>
          <a:prstGeom prst="rect">
            <a:avLst/>
          </a:prstGeom>
        </p:spPr>
      </p:pic>
      <p:pic>
        <p:nvPicPr>
          <p:cNvPr id="65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361197" y="2094808"/>
            <a:ext cx="469900" cy="4699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1839495" y="2573179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762000" y="2573179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8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145271" y="2057400"/>
            <a:ext cx="469900" cy="469900"/>
          </a:xfrm>
          <a:prstGeom prst="rect">
            <a:avLst/>
          </a:prstGeom>
        </p:spPr>
      </p:pic>
      <p:pic>
        <p:nvPicPr>
          <p:cNvPr id="69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805117" y="3707423"/>
            <a:ext cx="469900" cy="4699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1198986" y="4164623"/>
            <a:ext cx="1682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Domain controller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4488375" y="3202759"/>
            <a:ext cx="2508387" cy="144475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4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488376" y="3200400"/>
            <a:ext cx="274320" cy="27432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4414031" y="2573179"/>
            <a:ext cx="1513305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5788638" y="2573179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8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6171909" y="2033954"/>
            <a:ext cx="469900" cy="469900"/>
          </a:xfrm>
          <a:prstGeom prst="rect">
            <a:avLst/>
          </a:prstGeom>
        </p:spPr>
      </p:pic>
      <p:pic>
        <p:nvPicPr>
          <p:cNvPr id="79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5495290" y="3707423"/>
            <a:ext cx="469900" cy="4699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4897388" y="4164623"/>
            <a:ext cx="1665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Domain controller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22BC20-320C-4D7A-A14F-078F906B6A29}"/>
              </a:ext>
            </a:extLst>
          </p:cNvPr>
          <p:cNvSpPr txBox="1"/>
          <p:nvPr/>
        </p:nvSpPr>
        <p:spPr>
          <a:xfrm>
            <a:off x="7098770" y="2962115"/>
            <a:ext cx="135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Secrets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3" name="Graphic 81">
            <a:extLst>
              <a:ext uri="{FF2B5EF4-FFF2-40B4-BE49-F238E27FC236}">
                <a16:creationId xmlns:a16="http://schemas.microsoft.com/office/drawing/2014/main" id="{433A91E4-2B6F-4880-9946-495A6DFFF5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7544458" y="2494623"/>
            <a:ext cx="460921" cy="460921"/>
          </a:xfrm>
          <a:prstGeom prst="rect">
            <a:avLst/>
          </a:prstGeom>
        </p:spPr>
      </p:pic>
      <p:pic>
        <p:nvPicPr>
          <p:cNvPr id="84" name="Graphic 43">
            <a:extLst>
              <a:ext uri="{FF2B5EF4-FFF2-40B4-BE49-F238E27FC236}">
                <a16:creationId xmlns:a16="http://schemas.microsoft.com/office/drawing/2014/main" id="{AA07898E-3D66-5446-8B50-9BAB110FEFD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artisticBlur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4934731" y="2094808"/>
            <a:ext cx="469900" cy="469900"/>
          </a:xfrm>
          <a:prstGeom prst="rect">
            <a:avLst/>
          </a:prstGeom>
        </p:spPr>
      </p:pic>
      <p:pic>
        <p:nvPicPr>
          <p:cNvPr id="85" name="Graphic 15">
            <a:extLst>
              <a:ext uri="{FF2B5EF4-FFF2-40B4-BE49-F238E27FC236}">
                <a16:creationId xmlns:a16="http://schemas.microsoft.com/office/drawing/2014/main" id="{3A010F8A-DF9B-CA43-8D41-3A122544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318" y="1295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11">
            <a:extLst>
              <a:ext uri="{FF2B5EF4-FFF2-40B4-BE49-F238E27FC236}">
                <a16:creationId xmlns:a16="http://schemas.microsoft.com/office/drawing/2014/main" id="{EE7EF599-CC93-1843-94CE-F010641A8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752600"/>
            <a:ext cx="13766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</a:t>
            </a:r>
            <a:endParaRPr lang="en-US" altLang="en-US" sz="12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289848" y="1277215"/>
            <a:ext cx="6944117" cy="346857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88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49" y="127721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678520" y="963353"/>
            <a:ext cx="2739786" cy="391344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4362062" y="963353"/>
            <a:ext cx="2747737" cy="391344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87325" y="1602388"/>
            <a:ext cx="274320" cy="274320"/>
          </a:xfrm>
          <a:prstGeom prst="rect">
            <a:avLst/>
          </a:prstGeom>
        </p:spPr>
      </p:pic>
      <p:pic>
        <p:nvPicPr>
          <p:cNvPr id="94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491307" y="1602388"/>
            <a:ext cx="274320" cy="27432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11139928" y="6510010"/>
            <a:ext cx="1007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Scenario 1</a:t>
            </a:r>
            <a:endParaRPr lang="en-US" sz="105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45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787325" y="1602388"/>
            <a:ext cx="2506226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  <a:p>
            <a:pPr algn="l"/>
            <a:endParaRPr lang="en-US" sz="1200" dirty="0">
              <a:solidFill>
                <a:schemeClr val="accent5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4491306" y="1602388"/>
            <a:ext cx="2505456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  <a:p>
            <a:pPr algn="l"/>
            <a:endParaRPr lang="en-US" sz="1200" dirty="0">
              <a:solidFill>
                <a:schemeClr val="accent5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153301" y="609600"/>
            <a:ext cx="8161817" cy="44131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2400" y="609600"/>
            <a:ext cx="330200" cy="330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784393" y="3226205"/>
            <a:ext cx="2509158" cy="144785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84394" y="3223846"/>
            <a:ext cx="274320" cy="27432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1973117" y="1946608"/>
            <a:ext cx="3843840" cy="99979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Scaling </a:t>
            </a:r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group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3740286" y="1946608"/>
            <a:ext cx="330200" cy="330200"/>
          </a:xfrm>
          <a:prstGeom prst="rect">
            <a:avLst/>
          </a:prstGeom>
        </p:spPr>
      </p:pic>
      <p:pic>
        <p:nvPicPr>
          <p:cNvPr id="24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361197" y="2094808"/>
            <a:ext cx="469900" cy="4699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1839495" y="2573179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762000" y="2573179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9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145271" y="2057400"/>
            <a:ext cx="469900" cy="469900"/>
          </a:xfrm>
          <a:prstGeom prst="rect">
            <a:avLst/>
          </a:prstGeom>
        </p:spPr>
      </p:pic>
      <p:pic>
        <p:nvPicPr>
          <p:cNvPr id="32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805117" y="3707423"/>
            <a:ext cx="469900" cy="4699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1198986" y="4164623"/>
            <a:ext cx="1682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Domain controller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4488375" y="3202759"/>
            <a:ext cx="2508387" cy="144475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488376" y="3200400"/>
            <a:ext cx="274320" cy="27432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4414031" y="2573179"/>
            <a:ext cx="1513305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5788638" y="2573179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6171909" y="2033954"/>
            <a:ext cx="469900" cy="469900"/>
          </a:xfrm>
          <a:prstGeom prst="rect">
            <a:avLst/>
          </a:prstGeom>
        </p:spPr>
      </p:pic>
      <p:pic>
        <p:nvPicPr>
          <p:cNvPr id="47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5495290" y="3707423"/>
            <a:ext cx="469900" cy="4699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4897388" y="4164623"/>
            <a:ext cx="1665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Domain controller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433A91E4-2B6F-4880-9946-495A6DFFF5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7544458" y="2494623"/>
            <a:ext cx="460921" cy="460921"/>
          </a:xfrm>
          <a:prstGeom prst="rect">
            <a:avLst/>
          </a:prstGeom>
        </p:spPr>
      </p:pic>
      <p:pic>
        <p:nvPicPr>
          <p:cNvPr id="54" name="Graphic 43">
            <a:extLst>
              <a:ext uri="{FF2B5EF4-FFF2-40B4-BE49-F238E27FC236}">
                <a16:creationId xmlns:a16="http://schemas.microsoft.com/office/drawing/2014/main" id="{AA07898E-3D66-5446-8B50-9BAB110FEFD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artisticBlur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4934731" y="2094808"/>
            <a:ext cx="469900" cy="469900"/>
          </a:xfrm>
          <a:prstGeom prst="rect">
            <a:avLst/>
          </a:prstGeom>
        </p:spPr>
      </p:pic>
      <p:pic>
        <p:nvPicPr>
          <p:cNvPr id="39" name="Graphic 15">
            <a:extLst>
              <a:ext uri="{FF2B5EF4-FFF2-40B4-BE49-F238E27FC236}">
                <a16:creationId xmlns:a16="http://schemas.microsoft.com/office/drawing/2014/main" id="{3A010F8A-DF9B-CA43-8D41-3A122544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318" y="1295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289848" y="1277215"/>
            <a:ext cx="6944117" cy="346857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45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49" y="127721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678520" y="963353"/>
            <a:ext cx="2739786" cy="391344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4362062" y="963353"/>
            <a:ext cx="2747737" cy="391344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Graphic 43">
            <a:extLst>
              <a:ext uri="{FF2B5EF4-FFF2-40B4-BE49-F238E27FC236}">
                <a16:creationId xmlns:a16="http://schemas.microsoft.com/office/drawing/2014/main" id="{2BF3A7A7-CA9E-AF4B-93B0-15397692B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727" y="35079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11">
            <a:extLst>
              <a:ext uri="{FF2B5EF4-FFF2-40B4-BE49-F238E27FC236}">
                <a16:creationId xmlns:a16="http://schemas.microsoft.com/office/drawing/2014/main" id="{A0C55ED5-5FA3-F04C-833E-3AE92E7F9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2249" y="3940442"/>
            <a:ext cx="9138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Customer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7">
            <a:extLst>
              <a:ext uri="{FF2B5EF4-FFF2-40B4-BE49-F238E27FC236}">
                <a16:creationId xmlns:a16="http://schemas.microsoft.com/office/drawing/2014/main" id="{26C0DC1E-098C-CA46-B385-73951CEA5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583" y="35079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720912" y="3429000"/>
            <a:ext cx="533400" cy="533400"/>
          </a:xfrm>
          <a:prstGeom prst="rect">
            <a:avLst/>
          </a:prstGeom>
        </p:spPr>
      </p:pic>
      <p:sp>
        <p:nvSpPr>
          <p:cNvPr id="58" name="Freeform 57">
            <a:extLst>
              <a:ext uri="{FF2B5EF4-FFF2-40B4-BE49-F238E27FC236}">
                <a16:creationId xmlns:a16="http://schemas.microsoft.com/office/drawing/2014/main" id="{AB463B32-97C4-5947-BC9B-DB77CF5E096E}"/>
              </a:ext>
            </a:extLst>
          </p:cNvPr>
          <p:cNvSpPr/>
          <p:nvPr/>
        </p:nvSpPr>
        <p:spPr>
          <a:xfrm rot="10800000" flipH="1">
            <a:off x="8315128" y="4445772"/>
            <a:ext cx="2657671" cy="30642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9" name="TextBox 11">
            <a:extLst>
              <a:ext uri="{FF2B5EF4-FFF2-40B4-BE49-F238E27FC236}">
                <a16:creationId xmlns:a16="http://schemas.microsoft.com/office/drawing/2014/main" id="{A0C55ED5-5FA3-F04C-833E-3AE92E7F9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4752201"/>
            <a:ext cx="21669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Active Directory replication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15">
            <a:extLst>
              <a:ext uri="{FF2B5EF4-FFF2-40B4-BE49-F238E27FC236}">
                <a16:creationId xmlns:a16="http://schemas.microsoft.com/office/drawing/2014/main" id="{A1EC7FE7-47E3-744C-89C1-64032FB9F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9697" y="3940442"/>
            <a:ext cx="829087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VPN </a:t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149" y="3507926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49" name="TextBox 19">
            <a:extLst>
              <a:ext uri="{FF2B5EF4-FFF2-40B4-BE49-F238E27FC236}">
                <a16:creationId xmlns:a16="http://schemas.microsoft.com/office/drawing/2014/main" id="{76715948-14ED-B148-A80E-396EC259A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0871" y="3940442"/>
            <a:ext cx="9279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VPN</a:t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connection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10363200" y="2946400"/>
            <a:ext cx="1231900" cy="150878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27432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Customer</a:t>
            </a: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premises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Graphic 22">
            <a:extLst>
              <a:ext uri="{FF2B5EF4-FFF2-40B4-BE49-F238E27FC236}">
                <a16:creationId xmlns:a16="http://schemas.microsoft.com/office/drawing/2014/main" id="{F9FA696D-9078-0249-8655-9184349AB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294812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11">
            <a:extLst>
              <a:ext uri="{FF2B5EF4-FFF2-40B4-BE49-F238E27FC236}">
                <a16:creationId xmlns:a16="http://schemas.microsoft.com/office/drawing/2014/main" id="{A0C55ED5-5FA3-F04C-833E-3AE92E7F9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7931" y="3940442"/>
            <a:ext cx="1206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Active Directory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22BC20-320C-4D7A-A14F-078F906B6A29}"/>
              </a:ext>
            </a:extLst>
          </p:cNvPr>
          <p:cNvSpPr txBox="1"/>
          <p:nvPr/>
        </p:nvSpPr>
        <p:spPr>
          <a:xfrm>
            <a:off x="7098770" y="2962115"/>
            <a:ext cx="135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Secrets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11">
            <a:extLst>
              <a:ext uri="{FF2B5EF4-FFF2-40B4-BE49-F238E27FC236}">
                <a16:creationId xmlns:a16="http://schemas.microsoft.com/office/drawing/2014/main" id="{EE7EF599-CC93-1843-94CE-F010641A8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752600"/>
            <a:ext cx="13766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</a:t>
            </a:r>
            <a:endParaRPr lang="en-US" altLang="en-US" sz="12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9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87325" y="1602388"/>
            <a:ext cx="274320" cy="274320"/>
          </a:xfrm>
          <a:prstGeom prst="rect">
            <a:avLst/>
          </a:prstGeom>
        </p:spPr>
      </p:pic>
      <p:pic>
        <p:nvPicPr>
          <p:cNvPr id="71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491307" y="1602388"/>
            <a:ext cx="274320" cy="27432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11139928" y="6510010"/>
            <a:ext cx="1007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Scenario 2</a:t>
            </a:r>
            <a:endParaRPr lang="en-US" sz="105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11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787325" y="1602388"/>
            <a:ext cx="2506226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  <a:p>
            <a:pPr algn="l"/>
            <a:endParaRPr lang="en-US" sz="1200" dirty="0">
              <a:solidFill>
                <a:schemeClr val="accent5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4491306" y="1602388"/>
            <a:ext cx="2505456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  <a:p>
            <a:pPr algn="l"/>
            <a:endParaRPr lang="en-US" sz="1200" dirty="0">
              <a:solidFill>
                <a:schemeClr val="accent5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153301" y="609600"/>
            <a:ext cx="8197597" cy="44131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8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2400" y="609600"/>
            <a:ext cx="330200" cy="330200"/>
          </a:xfrm>
          <a:prstGeom prst="rect">
            <a:avLst/>
          </a:prstGeom>
        </p:spPr>
      </p:pic>
      <p:pic>
        <p:nvPicPr>
          <p:cNvPr id="60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87325" y="1602388"/>
            <a:ext cx="274320" cy="27432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784393" y="3226205"/>
            <a:ext cx="2509158" cy="144785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84394" y="3223846"/>
            <a:ext cx="274320" cy="27432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1973117" y="1946608"/>
            <a:ext cx="3843840" cy="99979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Scaling </a:t>
            </a:r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group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4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3740286" y="1946608"/>
            <a:ext cx="330200" cy="330200"/>
          </a:xfrm>
          <a:prstGeom prst="rect">
            <a:avLst/>
          </a:prstGeom>
        </p:spPr>
      </p:pic>
      <p:pic>
        <p:nvPicPr>
          <p:cNvPr id="65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361197" y="2094808"/>
            <a:ext cx="469900" cy="4699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1839495" y="2573179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762000" y="2573179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8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145271" y="2057400"/>
            <a:ext cx="469900" cy="469900"/>
          </a:xfrm>
          <a:prstGeom prst="rect">
            <a:avLst/>
          </a:prstGeom>
        </p:spPr>
      </p:pic>
      <p:pic>
        <p:nvPicPr>
          <p:cNvPr id="69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805117" y="3707423"/>
            <a:ext cx="469900" cy="4699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1198986" y="4164623"/>
            <a:ext cx="16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Management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  <a:b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(optional)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2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491307" y="1602388"/>
            <a:ext cx="274320" cy="27432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4488375" y="3202759"/>
            <a:ext cx="2508387" cy="144475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4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488376" y="3200400"/>
            <a:ext cx="274320" cy="27432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4414031" y="2573179"/>
            <a:ext cx="1513305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5788638" y="2573179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8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6171909" y="2033954"/>
            <a:ext cx="469900" cy="4699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4722BC20-320C-4D7A-A14F-078F906B6A29}"/>
              </a:ext>
            </a:extLst>
          </p:cNvPr>
          <p:cNvSpPr txBox="1"/>
          <p:nvPr/>
        </p:nvSpPr>
        <p:spPr>
          <a:xfrm>
            <a:off x="7108101" y="2962115"/>
            <a:ext cx="135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Secrets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3" name="Graphic 81">
            <a:extLst>
              <a:ext uri="{FF2B5EF4-FFF2-40B4-BE49-F238E27FC236}">
                <a16:creationId xmlns:a16="http://schemas.microsoft.com/office/drawing/2014/main" id="{433A91E4-2B6F-4880-9946-495A6DFFF5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7553789" y="2494623"/>
            <a:ext cx="460921" cy="460921"/>
          </a:xfrm>
          <a:prstGeom prst="rect">
            <a:avLst/>
          </a:prstGeom>
        </p:spPr>
      </p:pic>
      <p:pic>
        <p:nvPicPr>
          <p:cNvPr id="84" name="Graphic 43">
            <a:extLst>
              <a:ext uri="{FF2B5EF4-FFF2-40B4-BE49-F238E27FC236}">
                <a16:creationId xmlns:a16="http://schemas.microsoft.com/office/drawing/2014/main" id="{AA07898E-3D66-5446-8B50-9BAB110FEFD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artisticBlur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4934731" y="2094808"/>
            <a:ext cx="469900" cy="469900"/>
          </a:xfrm>
          <a:prstGeom prst="rect">
            <a:avLst/>
          </a:prstGeom>
        </p:spPr>
      </p:pic>
      <p:pic>
        <p:nvPicPr>
          <p:cNvPr id="85" name="Graphic 15">
            <a:extLst>
              <a:ext uri="{FF2B5EF4-FFF2-40B4-BE49-F238E27FC236}">
                <a16:creationId xmlns:a16="http://schemas.microsoft.com/office/drawing/2014/main" id="{3A010F8A-DF9B-CA43-8D41-3A122544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649" y="1295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11">
            <a:extLst>
              <a:ext uri="{FF2B5EF4-FFF2-40B4-BE49-F238E27FC236}">
                <a16:creationId xmlns:a16="http://schemas.microsoft.com/office/drawing/2014/main" id="{EE7EF599-CC93-1843-94CE-F010641A8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5931" y="1752600"/>
            <a:ext cx="13766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</a:t>
            </a:r>
            <a:endParaRPr lang="en-US" altLang="en-US" sz="12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289848" y="1277215"/>
            <a:ext cx="6944117" cy="346857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88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49" y="127721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678520" y="963353"/>
            <a:ext cx="2739786" cy="391344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4362062" y="963353"/>
            <a:ext cx="2747737" cy="391344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7">
            <a:extLst>
              <a:ext uri="{FF2B5EF4-FFF2-40B4-BE49-F238E27FC236}">
                <a16:creationId xmlns:a16="http://schemas.microsoft.com/office/drawing/2014/main" id="{33D38E42-4821-6747-AD61-92388D656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649" y="36855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9">
            <a:extLst>
              <a:ext uri="{FF2B5EF4-FFF2-40B4-BE49-F238E27FC236}">
                <a16:creationId xmlns:a16="http://schemas.microsoft.com/office/drawing/2014/main" id="{80F5350D-68B2-F643-B739-B5C1DA9E3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8449" y="4146618"/>
            <a:ext cx="137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Directory Service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11139928" y="6510010"/>
            <a:ext cx="1007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Scenario 3</a:t>
            </a:r>
            <a:endParaRPr lang="en-US" sz="105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91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148</Words>
  <Application>Microsoft Office PowerPoint</Application>
  <PresentationFormat>Widescreen</PresentationFormat>
  <Paragraphs>72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May, Dave</dc:creator>
  <cp:lastModifiedBy>Marcia Johnston</cp:lastModifiedBy>
  <cp:revision>25</cp:revision>
  <dcterms:created xsi:type="dcterms:W3CDTF">2019-12-05T18:09:56Z</dcterms:created>
  <dcterms:modified xsi:type="dcterms:W3CDTF">2021-04-05T22:20:08Z</dcterms:modified>
</cp:coreProperties>
</file>