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26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30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26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30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26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3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0130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219200"/>
            <a:ext cx="7167684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10.0.128.0/20</a:t>
            </a: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404982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10.0.0.0/19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56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1483" y="1828800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4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8428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6726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10.0.144.0/20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381536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10.0.32.0/19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3791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0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05400" y="2516771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519195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2671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39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2295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8" y="1379982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8255" y="914400"/>
            <a:ext cx="469900" cy="4699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716930" y="3285485"/>
            <a:ext cx="23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Secrets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9C9ED7-4BA4-4A52-A859-CD9FFE710D26}"/>
              </a:ext>
            </a:extLst>
          </p:cNvPr>
          <p:cNvSpPr txBox="1"/>
          <p:nvPr/>
        </p:nvSpPr>
        <p:spPr>
          <a:xfrm>
            <a:off x="8269361" y="4219772"/>
            <a:ext cx="1202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Parameter Store</a:t>
            </a:r>
          </a:p>
        </p:txBody>
      </p:sp>
      <p:pic>
        <p:nvPicPr>
          <p:cNvPr id="79" name="Graphic 67">
            <a:extLst>
              <a:ext uri="{FF2B5EF4-FFF2-40B4-BE49-F238E27FC236}">
                <a16:creationId xmlns:a16="http://schemas.microsoft.com/office/drawing/2014/main" id="{A7424224-B5A8-40A2-AAC6-7A1B95481A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8704" y="3733343"/>
            <a:ext cx="469900" cy="4699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27190" y="2690409"/>
            <a:ext cx="460921" cy="460921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26100" y="2094808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0130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219200"/>
            <a:ext cx="7167684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10.0.128.0/20</a:t>
            </a: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404982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10.0.0.0/19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56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1483" y="1828800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4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8428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6726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10.0.144.0/20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381536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10.0.32.0/19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3791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0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05400" y="2516771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519195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2671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39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2295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8" y="1379982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8255" y="914400"/>
            <a:ext cx="469900" cy="4699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716930" y="3285485"/>
            <a:ext cx="23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Secrets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9C9ED7-4BA4-4A52-A859-CD9FFE710D26}"/>
              </a:ext>
            </a:extLst>
          </p:cNvPr>
          <p:cNvSpPr txBox="1"/>
          <p:nvPr/>
        </p:nvSpPr>
        <p:spPr>
          <a:xfrm>
            <a:off x="8269361" y="4219772"/>
            <a:ext cx="1202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Parameter Store</a:t>
            </a:r>
          </a:p>
        </p:txBody>
      </p:sp>
      <p:pic>
        <p:nvPicPr>
          <p:cNvPr id="79" name="Graphic 67">
            <a:extLst>
              <a:ext uri="{FF2B5EF4-FFF2-40B4-BE49-F238E27FC236}">
                <a16:creationId xmlns:a16="http://schemas.microsoft.com/office/drawing/2014/main" id="{A7424224-B5A8-40A2-AAC6-7A1B95481A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8704" y="3733343"/>
            <a:ext cx="469900" cy="4699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27190" y="2690409"/>
            <a:ext cx="460921" cy="460921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26100" y="2094808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0130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219200"/>
            <a:ext cx="7167684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10.0.128.0/20</a:t>
            </a: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404982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10.0.0.0/19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56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1483" y="1828800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4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8428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6726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10.0.144.0/20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381536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10.0.32.0/19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3791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0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05400" y="2516771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519195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2671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39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2295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8" y="1379982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8255" y="914400"/>
            <a:ext cx="469900" cy="4699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716930" y="3285485"/>
            <a:ext cx="23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Secrets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9C9ED7-4BA4-4A52-A859-CD9FFE710D26}"/>
              </a:ext>
            </a:extLst>
          </p:cNvPr>
          <p:cNvSpPr txBox="1"/>
          <p:nvPr/>
        </p:nvSpPr>
        <p:spPr>
          <a:xfrm>
            <a:off x="8269361" y="4219772"/>
            <a:ext cx="1202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Parameter Store</a:t>
            </a:r>
          </a:p>
        </p:txBody>
      </p:sp>
      <p:pic>
        <p:nvPicPr>
          <p:cNvPr id="79" name="Graphic 67">
            <a:extLst>
              <a:ext uri="{FF2B5EF4-FFF2-40B4-BE49-F238E27FC236}">
                <a16:creationId xmlns:a16="http://schemas.microsoft.com/office/drawing/2014/main" id="{A7424224-B5A8-40A2-AAC6-7A1B95481A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8704" y="3733343"/>
            <a:ext cx="469900" cy="4699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27190" y="2690409"/>
            <a:ext cx="460921" cy="460921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26100" y="2094808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129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9</cp:revision>
  <dcterms:created xsi:type="dcterms:W3CDTF">2019-12-05T18:09:56Z</dcterms:created>
  <dcterms:modified xsi:type="dcterms:W3CDTF">2021-04-02T18:14:41Z</dcterms:modified>
</cp:coreProperties>
</file>