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SC8p5e6gThs90y9OXk4FJNVJ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5c097a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5c097a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a5c097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a5c097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a5c097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a5c097a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Connect 4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Mihir Kelkar Vivek Alumootil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a5c097a0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use of EventQueue</a:t>
            </a:r>
            <a:endParaRPr/>
          </a:p>
        </p:txBody>
      </p:sp>
      <p:sp>
        <p:nvSpPr>
          <p:cNvPr id="187" name="Google Shape;187;g80a5c097a0_0_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MouseEvent is split up and the screen refreshes between each event</a:t>
            </a:r>
            <a:endParaRPr/>
          </a:p>
        </p:txBody>
      </p:sp>
      <p:sp>
        <p:nvSpPr>
          <p:cNvPr id="188" name="Google Shape;188;g80a5c097a0_0_46"/>
          <p:cNvSpPr txBox="1"/>
          <p:nvPr/>
        </p:nvSpPr>
        <p:spPr>
          <a:xfrm>
            <a:off x="892750" y="2813550"/>
            <a:ext cx="4152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80a5c097a0_0_46"/>
          <p:cNvSpPr txBox="1"/>
          <p:nvPr/>
        </p:nvSpPr>
        <p:spPr>
          <a:xfrm>
            <a:off x="892750" y="3722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MakeMove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Create Event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80a5c097a0_0_46"/>
          <p:cNvSpPr/>
          <p:nvPr/>
        </p:nvSpPr>
        <p:spPr>
          <a:xfrm>
            <a:off x="554600" y="3111125"/>
            <a:ext cx="392275" cy="960400"/>
          </a:xfrm>
          <a:custGeom>
            <a:avLst/>
            <a:gdLst/>
            <a:ahLst/>
            <a:cxnLst/>
            <a:rect l="l" t="t" r="r" b="b"/>
            <a:pathLst>
              <a:path w="15691" h="38416" extrusionOk="0">
                <a:moveTo>
                  <a:pt x="15691" y="541"/>
                </a:moveTo>
                <a:lnTo>
                  <a:pt x="0" y="0"/>
                </a:lnTo>
                <a:lnTo>
                  <a:pt x="0" y="37875"/>
                </a:lnTo>
                <a:lnTo>
                  <a:pt x="15691" y="3841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g80a5c097a0_0_46"/>
          <p:cNvSpPr/>
          <p:nvPr/>
        </p:nvSpPr>
        <p:spPr>
          <a:xfrm>
            <a:off x="649275" y="4374050"/>
            <a:ext cx="257000" cy="392275"/>
          </a:xfrm>
          <a:custGeom>
            <a:avLst/>
            <a:gdLst/>
            <a:ahLst/>
            <a:cxnLst/>
            <a:rect l="l" t="t" r="r" b="b"/>
            <a:pathLst>
              <a:path w="10280" h="15691" extrusionOk="0">
                <a:moveTo>
                  <a:pt x="8657" y="0"/>
                </a:moveTo>
                <a:lnTo>
                  <a:pt x="0" y="0"/>
                </a:lnTo>
                <a:lnTo>
                  <a:pt x="541" y="15691"/>
                </a:lnTo>
                <a:lnTo>
                  <a:pt x="10280" y="1569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g80a5c097a0_0_46"/>
          <p:cNvSpPr txBox="1"/>
          <p:nvPr/>
        </p:nvSpPr>
        <p:spPr>
          <a:xfrm>
            <a:off x="53565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80a5c097a0_0_46"/>
          <p:cNvSpPr txBox="1"/>
          <p:nvPr/>
        </p:nvSpPr>
        <p:spPr>
          <a:xfrm>
            <a:off x="58511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80a5c097a0_0_46"/>
          <p:cNvCxnSpPr/>
          <p:nvPr/>
        </p:nvCxnSpPr>
        <p:spPr>
          <a:xfrm rot="10800000" flipH="1">
            <a:off x="4863875" y="3925025"/>
            <a:ext cx="9873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80a5c097a0_0_46"/>
          <p:cNvCxnSpPr/>
          <p:nvPr/>
        </p:nvCxnSpPr>
        <p:spPr>
          <a:xfrm>
            <a:off x="79880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g80a5c097a0_0_46"/>
          <p:cNvSpPr txBox="1"/>
          <p:nvPr/>
        </p:nvSpPr>
        <p:spPr>
          <a:xfrm>
            <a:off x="8257025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80a5c097a0_0_46"/>
          <p:cNvCxnSpPr/>
          <p:nvPr/>
        </p:nvCxnSpPr>
        <p:spPr>
          <a:xfrm>
            <a:off x="87500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80a5c097a0_0_46"/>
          <p:cNvCxnSpPr/>
          <p:nvPr/>
        </p:nvCxnSpPr>
        <p:spPr>
          <a:xfrm>
            <a:off x="94358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80a5c097a0_0_46"/>
          <p:cNvCxnSpPr/>
          <p:nvPr/>
        </p:nvCxnSpPr>
        <p:spPr>
          <a:xfrm>
            <a:off x="101216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80a5c097a0_0_46"/>
          <p:cNvSpPr txBox="1"/>
          <p:nvPr/>
        </p:nvSpPr>
        <p:spPr>
          <a:xfrm>
            <a:off x="89259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80a5c097a0_0_46"/>
          <p:cNvSpPr txBox="1"/>
          <p:nvPr/>
        </p:nvSpPr>
        <p:spPr>
          <a:xfrm>
            <a:off x="96117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80a5c097a0_0_46"/>
          <p:cNvSpPr txBox="1"/>
          <p:nvPr/>
        </p:nvSpPr>
        <p:spPr>
          <a:xfrm>
            <a:off x="10347825" y="3554525"/>
            <a:ext cx="1134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80a5c097a0_0_46"/>
          <p:cNvSpPr txBox="1"/>
          <p:nvPr/>
        </p:nvSpPr>
        <p:spPr>
          <a:xfrm>
            <a:off x="5045350" y="567082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* = graphics updated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80a5c097a0_0_46"/>
          <p:cNvSpPr txBox="1"/>
          <p:nvPr/>
        </p:nvSpPr>
        <p:spPr>
          <a:xfrm>
            <a:off x="7945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80a5c097a0_0_46"/>
          <p:cNvSpPr txBox="1"/>
          <p:nvPr/>
        </p:nvSpPr>
        <p:spPr>
          <a:xfrm>
            <a:off x="5202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80a5c097a0_0_46"/>
          <p:cNvSpPr txBox="1"/>
          <p:nvPr/>
        </p:nvSpPr>
        <p:spPr>
          <a:xfrm>
            <a:off x="8707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80a5c097a0_0_46"/>
          <p:cNvSpPr txBox="1"/>
          <p:nvPr/>
        </p:nvSpPr>
        <p:spPr>
          <a:xfrm>
            <a:off x="9393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80a5c097a0_0_46"/>
          <p:cNvSpPr txBox="1"/>
          <p:nvPr/>
        </p:nvSpPr>
        <p:spPr>
          <a:xfrm>
            <a:off x="100789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Members, Roles They Played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/>
              <a:t>Vivek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Gui handler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Implementer/code writer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/>
              <a:t>Mihir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handler (specs, reports, javadocs, etc)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writer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Development Process cont.</a:t>
            </a:r>
            <a:endParaRPr/>
          </a:p>
        </p:txBody>
      </p:sp>
      <p:pic>
        <p:nvPicPr>
          <p:cNvPr id="100" name="Google Shape;10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19893" y="1253331"/>
            <a:ext cx="3371385" cy="3139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838200" y="1690688"/>
            <a:ext cx="752521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a template to work off of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lowest available row of each column was not an extreme challenge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interface made switching between P v. P and P v. Computer easy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not go as well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 across problems with GUI animation as seen on the right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some initial challenge with blocking human’s 3-in-a-rows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46050" y="1"/>
            <a:ext cx="10515600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Design Elements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08890" y="1253331"/>
            <a:ext cx="39294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diagram is very similar to the Chomp Diagram – the code however is much different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“Under The Hood Classes” – CharMatrix, C4Game, Connect4Strat classes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nice thing about the game: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There was no need to worry about a (x,y) location – only column placement matters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not nice thing about the game: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Animating the falling coin became a little troublesome, so added a C4GameRunnable class to help with this process</a:t>
            </a:r>
            <a:endParaRPr/>
          </a:p>
        </p:txBody>
      </p:sp>
      <p:pic>
        <p:nvPicPr>
          <p:cNvPr id="108" name="Google Shape;108;p4" descr="A close up of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364" y="1182029"/>
            <a:ext cx="7953636" cy="567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3710" y="3792601"/>
            <a:ext cx="27432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Looking Deeper Into the Design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76275" y="1747108"/>
            <a:ext cx="52033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Checking for a 4-in-a-row across the whole board after each turn is tiring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Use the gameboard to the right as an example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Would need some way to traverse through all possible 4-in-a-rows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thought of something better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coin pointed to by the arrow is the most recent move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Then the 5 boxes drawn around are some examples of how this turn can result in a 4-in-a-row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main point: rather than checking the whole grid each time, check the most recent turn’s surroundings for a win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 more thing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standard thought process would be to make the win method a boolean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We gave an empty spot a value of 0, a red spot is 1, and yellow is 2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win method will return -1 for no winner, 1 for red winner and 2 for yellow winner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/>
              <a:t>This was helpful for us</a:t>
            </a:r>
            <a:endParaRPr/>
          </a:p>
        </p:txBody>
      </p:sp>
      <p:grpSp>
        <p:nvGrpSpPr>
          <p:cNvPr id="115" name="Google Shape;115;p5"/>
          <p:cNvGrpSpPr/>
          <p:nvPr/>
        </p:nvGrpSpPr>
        <p:grpSpPr>
          <a:xfrm>
            <a:off x="6312410" y="1690688"/>
            <a:ext cx="5419725" cy="1270222"/>
            <a:chOff x="6312410" y="1747108"/>
            <a:chExt cx="5419725" cy="1270222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2410" y="2083880"/>
              <a:ext cx="27813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12410" y="2560130"/>
              <a:ext cx="5419725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12410" y="2331530"/>
              <a:ext cx="212407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12410" y="1747108"/>
              <a:ext cx="15144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9093710" y="4782312"/>
            <a:ext cx="1568194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9692562" y="5360750"/>
            <a:ext cx="1568194" cy="35525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 rot="2700000">
            <a:off x="10002527" y="5321469"/>
            <a:ext cx="2023528" cy="33121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rot="8100000">
            <a:off x="8904752" y="5362102"/>
            <a:ext cx="1972455" cy="2825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288526" y="4771482"/>
            <a:ext cx="1568194" cy="35525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10465310" y="3429000"/>
            <a:ext cx="0" cy="143560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72021" y="249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the Computer Player Play?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362711" y="1825625"/>
            <a:ext cx="86349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computer takes the current game and makes 2 clones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Lets call these smaller circles “pretend coins” or guesses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is where our setToken method comes in handy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Since it drops a coin in intended column and then checks all around that column for a win, the computer will know if anyone has won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setToken will return 1 if red wins, and 2 if yellow wins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Based off this info: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1 (the top): the computer will play its own yellow coins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it gets a win in this “simulation” when choosing a column the comp will choose this for the main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As we can see here, the 1</a:t>
            </a:r>
            <a:r>
              <a:rPr lang="en-US" sz="1400" baseline="30000"/>
              <a:t>st</a:t>
            </a:r>
            <a:r>
              <a:rPr lang="en-US" sz="1400"/>
              <a:t> clone does not result in any win so we move on to . . 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2 (the bottom): the computer thinks “if I don’t win, I’ll try to block the opponent.”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Same as clone 1, however now it will play red dots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a win for red (method returns 1) is detected, the computer will choose that column for the main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this example, computer has spotted a win for red indicated by white rectangle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8930503" y="1067643"/>
            <a:ext cx="2752725" cy="2809875"/>
            <a:chOff x="8477598" y="2838101"/>
            <a:chExt cx="2752725" cy="2809875"/>
          </a:xfrm>
        </p:grpSpPr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77598" y="2838101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6"/>
            <p:cNvSpPr/>
            <p:nvPr/>
          </p:nvSpPr>
          <p:spPr>
            <a:xfrm>
              <a:off x="8586885" y="4523158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977029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358029" y="4142158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20741" y="4148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110885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491885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0875933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9311259" y="3864708"/>
            <a:ext cx="2752725" cy="2809875"/>
            <a:chOff x="9439275" y="4011012"/>
            <a:chExt cx="2752725" cy="2809875"/>
          </a:xfrm>
        </p:grpSpPr>
        <p:pic>
          <p:nvPicPr>
            <p:cNvPr id="143" name="Google Shape;14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39275" y="4011012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6"/>
            <p:cNvSpPr/>
            <p:nvPr/>
          </p:nvSpPr>
          <p:spPr>
            <a:xfrm>
              <a:off x="9548562" y="5696069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9938706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319706" y="5315069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682418" y="5321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72562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453562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1837610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6"/>
          <p:cNvSpPr/>
          <p:nvPr/>
        </p:nvSpPr>
        <p:spPr>
          <a:xfrm rot="2700000">
            <a:off x="9909214" y="5667433"/>
            <a:ext cx="1926883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Unintended Bonus and GUI Development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4013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seems intuitive to associate red with human and yellow with a computer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same way, associate 1 with human and 2 with comp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leads to problems with deciding 1 player or 2 player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Cannot create 2 HumanPlayer objects is they both point to 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Due to the design, we built a color-number association 🡪 now whichever Human or Computer object had a 1 or a 2, a red or yellow respectively showed up on the screen</a:t>
            </a:r>
            <a:endParaRPr sz="1400"/>
          </a:p>
        </p:txBody>
      </p:sp>
      <p:grpSp>
        <p:nvGrpSpPr>
          <p:cNvPr id="158" name="Google Shape;158;p7"/>
          <p:cNvGrpSpPr/>
          <p:nvPr/>
        </p:nvGrpSpPr>
        <p:grpSpPr>
          <a:xfrm>
            <a:off x="7179365" y="2301703"/>
            <a:ext cx="4772025" cy="480632"/>
            <a:chOff x="6881191" y="3991355"/>
            <a:chExt cx="4772025" cy="480632"/>
          </a:xfrm>
        </p:grpSpPr>
        <p:pic>
          <p:nvPicPr>
            <p:cNvPr id="159" name="Google Shape;15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81191" y="4214812"/>
              <a:ext cx="4572000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81191" y="3991355"/>
              <a:ext cx="4772025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7"/>
          <p:cNvSpPr txBox="1"/>
          <p:nvPr/>
        </p:nvSpPr>
        <p:spPr>
          <a:xfrm>
            <a:off x="8557591" y="2922104"/>
            <a:ext cx="319377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constructor signatures have an identity field – 1 or 2 to point to the corresponding color in the GUI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a5c097a0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Design</a:t>
            </a:r>
            <a:endParaRPr/>
          </a:p>
        </p:txBody>
      </p:sp>
      <p:sp>
        <p:nvSpPr>
          <p:cNvPr id="167" name="Google Shape;167;g80a5c097a0_0_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Game stored in 6x7 2D array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PaintComponent method (indirectly called by repaint) creates a square for each element of the array and fills it in with its color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EventQueue used to allow the screen to update while block falls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a5c097a0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use of EventQueue</a:t>
            </a:r>
            <a:endParaRPr/>
          </a:p>
        </p:txBody>
      </p:sp>
      <p:sp>
        <p:nvSpPr>
          <p:cNvPr id="173" name="Google Shape;173;g80a5c097a0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PaintComponent cannot be called while an event is being processed</a:t>
            </a:r>
            <a:endParaRPr/>
          </a:p>
        </p:txBody>
      </p:sp>
      <p:sp>
        <p:nvSpPr>
          <p:cNvPr id="174" name="Google Shape;174;g80a5c097a0_0_29"/>
          <p:cNvSpPr txBox="1"/>
          <p:nvPr/>
        </p:nvSpPr>
        <p:spPr>
          <a:xfrm>
            <a:off x="892750" y="2813550"/>
            <a:ext cx="4409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0a5c097a0_0_29"/>
          <p:cNvSpPr txBox="1"/>
          <p:nvPr/>
        </p:nvSpPr>
        <p:spPr>
          <a:xfrm>
            <a:off x="946875" y="3725225"/>
            <a:ext cx="4653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Move token down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Refresh screen (fails because MouseEvent has not finished)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80a5c097a0_0_29"/>
          <p:cNvSpPr/>
          <p:nvPr/>
        </p:nvSpPr>
        <p:spPr>
          <a:xfrm>
            <a:off x="459900" y="3178750"/>
            <a:ext cx="662800" cy="2001950"/>
          </a:xfrm>
          <a:custGeom>
            <a:avLst/>
            <a:gdLst/>
            <a:ahLst/>
            <a:cxnLst/>
            <a:rect l="l" t="t" r="r" b="b"/>
            <a:pathLst>
              <a:path w="26512" h="80078" extrusionOk="0">
                <a:moveTo>
                  <a:pt x="17855" y="0"/>
                </a:moveTo>
                <a:lnTo>
                  <a:pt x="0" y="0"/>
                </a:lnTo>
                <a:lnTo>
                  <a:pt x="1082" y="79537"/>
                </a:lnTo>
                <a:lnTo>
                  <a:pt x="26512" y="8007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Google Shape;177;g80a5c097a0_0_29"/>
          <p:cNvSpPr txBox="1"/>
          <p:nvPr/>
        </p:nvSpPr>
        <p:spPr>
          <a:xfrm>
            <a:off x="892750" y="5306100"/>
            <a:ext cx="8941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refreshes because MouseEvent has finished</a:t>
            </a:r>
            <a:endParaRPr/>
          </a:p>
        </p:txBody>
      </p:sp>
      <p:sp>
        <p:nvSpPr>
          <p:cNvPr id="178" name="Google Shape;178;g80a5c097a0_0_29"/>
          <p:cNvSpPr txBox="1"/>
          <p:nvPr/>
        </p:nvSpPr>
        <p:spPr>
          <a:xfrm>
            <a:off x="74901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80a5c097a0_0_29"/>
          <p:cNvSpPr txBox="1"/>
          <p:nvPr/>
        </p:nvSpPr>
        <p:spPr>
          <a:xfrm>
            <a:off x="79847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80a5c097a0_0_29"/>
          <p:cNvCxnSpPr/>
          <p:nvPr/>
        </p:nvCxnSpPr>
        <p:spPr>
          <a:xfrm rot="10800000" flipH="1">
            <a:off x="6668675" y="3911498"/>
            <a:ext cx="1316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g80a5c097a0_0_29"/>
          <p:cNvCxnSpPr/>
          <p:nvPr/>
        </p:nvCxnSpPr>
        <p:spPr>
          <a:xfrm rot="10800000" flipH="1">
            <a:off x="10173875" y="3911498"/>
            <a:ext cx="1316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796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Connect 4</vt:lpstr>
      <vt:lpstr>Team Members, Roles They Played</vt:lpstr>
      <vt:lpstr>Development Process cont.</vt:lpstr>
      <vt:lpstr>Key Design Elements</vt:lpstr>
      <vt:lpstr>Looking Deeper Into the Design</vt:lpstr>
      <vt:lpstr>How Does the Computer Player Play?</vt:lpstr>
      <vt:lpstr>An Unintended Bonus and GUI Development</vt:lpstr>
      <vt:lpstr>Gui Design</vt:lpstr>
      <vt:lpstr>Before use of EventQueue</vt:lpstr>
      <vt:lpstr>After use of EventQueue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Mihir Kelkar</dc:creator>
  <cp:lastModifiedBy>Mihir Kelkar</cp:lastModifiedBy>
  <cp:revision>2</cp:revision>
  <dcterms:created xsi:type="dcterms:W3CDTF">2020-05-27T16:19:05Z</dcterms:created>
  <dcterms:modified xsi:type="dcterms:W3CDTF">2020-06-03T02:50:53Z</dcterms:modified>
</cp:coreProperties>
</file>