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zbNQmlZ5nqsTY17W3htSy896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a5c097a0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0a5c097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a5c097a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0a5c097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0a5c097a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80a5c097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Connect 4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Mihir Kelkar and Vivek Alumootil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978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Members, Roles They Played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/>
              <a:t>Vivek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Gui handler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Implementer/code writer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</a:t>
            </a:r>
            <a:endParaRPr/>
          </a:p>
        </p:txBody>
      </p:sp>
      <p:sp>
        <p:nvSpPr>
          <p:cNvPr id="93" name="Google Shape;93;p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/>
              <a:t>Mihir</a:t>
            </a:r>
            <a:endParaRPr/>
          </a:p>
        </p:txBody>
      </p:sp>
      <p:sp>
        <p:nvSpPr>
          <p:cNvPr id="94" name="Google Shape;94;p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handler (specs, reports, javadocs, etc)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writer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Development Process</a:t>
            </a:r>
            <a:endParaRPr/>
          </a:p>
        </p:txBody>
      </p:sp>
      <p:pic>
        <p:nvPicPr>
          <p:cNvPr id="100" name="Google Shape;10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893" y="1253331"/>
            <a:ext cx="3371385" cy="3139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838200" y="1690688"/>
            <a:ext cx="752521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a template to work off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lowest available row of each column was not an extreme challenge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interface made switching between P v. P and P v. Computer easy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not go as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 across problems with GUI animation as seen on the 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some initial challenge with blocking human’s 3-in-a-rows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Strategies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46050" y="1"/>
            <a:ext cx="10515600" cy="93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Design Elements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308890" y="1253331"/>
            <a:ext cx="39294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diagram is very similar to the Chomp Diagram – the code however is much different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“Under The Hood Classes” – CharMatrix, C4Game, Connect4Strat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nice thing about the game: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There was no need to worry about a (x,y) location – only column placement matters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not nice thing about the game: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Animating the falling coin became a little troublesome, so added a C4GameRunnable class to help with this process</a:t>
            </a:r>
            <a:endParaRPr/>
          </a:p>
        </p:txBody>
      </p:sp>
      <p:pic>
        <p:nvPicPr>
          <p:cNvPr descr="A close up of text on a white background&#10;&#10;Description automatically generated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364" y="1182029"/>
            <a:ext cx="7953636" cy="567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Looking Deeper Into the Design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676275" y="1747108"/>
            <a:ext cx="520331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Checking for a 4-in-a-row across the whole board after each turn is tiring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Use the gameboard to the right as an example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Would need some way to traverse through all possible 4-in-a-rows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thought of something better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coin pointed to by the arrow is the most recent move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Then the 5 boxes drawn around are some examples of how this turn can result in a 4-in-a-row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main point: rather than checking the whole grid each time, check the most recent turn’s surroundings for a win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 more thing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standard thought process would be to make the win method a boolean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We gave an empty spot a value of 0, a red spot is 1, and yellow is 2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 win method will return -1 for no winner, 1 for red winner and 2 for yellow winner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/>
              <a:t>This was helpful for us</a:t>
            </a:r>
            <a:endParaRPr/>
          </a:p>
        </p:txBody>
      </p:sp>
      <p:grpSp>
        <p:nvGrpSpPr>
          <p:cNvPr id="115" name="Google Shape;115;p5"/>
          <p:cNvGrpSpPr/>
          <p:nvPr/>
        </p:nvGrpSpPr>
        <p:grpSpPr>
          <a:xfrm>
            <a:off x="6312410" y="1690688"/>
            <a:ext cx="5419725" cy="1270222"/>
            <a:chOff x="6312410" y="1747108"/>
            <a:chExt cx="5419725" cy="1270222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2410" y="2083880"/>
              <a:ext cx="27813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2410" y="2560130"/>
              <a:ext cx="5419725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410" y="2331530"/>
              <a:ext cx="2124075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2410" y="1747108"/>
              <a:ext cx="15144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93710" y="3792601"/>
            <a:ext cx="27432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9093710" y="4782312"/>
            <a:ext cx="1568194" cy="36576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9687309" y="5355497"/>
            <a:ext cx="1568194" cy="36576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 rot="2700000">
            <a:off x="9933777" y="5292992"/>
            <a:ext cx="2104073" cy="33121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rot="8100000">
            <a:off x="8904752" y="5362102"/>
            <a:ext cx="1972455" cy="28256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288526" y="4760976"/>
            <a:ext cx="1568194" cy="36576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10465310" y="3429000"/>
            <a:ext cx="0" cy="143560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72021" y="249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the Computer Player Play?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62711" y="1825625"/>
            <a:ext cx="863498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computer takes the current game and makes 2 clones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Lets call these smaller circles “pretend coins” or guesses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is where our setToken method comes in handy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Since it drops a coin in intended column and then checks all around that column for a win, the computer will know if anyone has won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setToken will return 1 if red wins, and 2 if yellow wins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Based off this info: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1 (the top): the computer will play its own yellow coins first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it gets a win in this “simulation” when choosing a column the comp will choose this for the main game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As we can see here, the 1</a:t>
            </a:r>
            <a:r>
              <a:rPr baseline="30000" lang="en-US" sz="1400"/>
              <a:t>st</a:t>
            </a:r>
            <a:r>
              <a:rPr lang="en-US" sz="1400"/>
              <a:t> clone does not result in any win so we move on to . .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Clone 2 (the bottom): the computer thinks “if I don’t win, I’ll try to block the opponent.”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Same as clone 1, however now it will play red dots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If a win for red (method returns 1) is detected, the computer will choose that column for the main game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this example, computer has spotted a win for red indicated by white rectangle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9299956" y="882920"/>
            <a:ext cx="2752725" cy="2809875"/>
            <a:chOff x="8477598" y="2838101"/>
            <a:chExt cx="2752725" cy="2809875"/>
          </a:xfrm>
        </p:grpSpPr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77598" y="2838101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6"/>
            <p:cNvSpPr/>
            <p:nvPr/>
          </p:nvSpPr>
          <p:spPr>
            <a:xfrm>
              <a:off x="8586885" y="4523158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977029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358029" y="4142158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720741" y="4148254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110885" y="4529254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491885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0875933" y="4910254"/>
              <a:ext cx="211873" cy="211873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9311259" y="3864708"/>
            <a:ext cx="2752725" cy="2809875"/>
            <a:chOff x="9439275" y="4011012"/>
            <a:chExt cx="2752725" cy="2809875"/>
          </a:xfrm>
        </p:grpSpPr>
        <p:pic>
          <p:nvPicPr>
            <p:cNvPr id="143" name="Google Shape;14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9275" y="4011012"/>
              <a:ext cx="2752725" cy="280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6"/>
            <p:cNvSpPr/>
            <p:nvPr/>
          </p:nvSpPr>
          <p:spPr>
            <a:xfrm>
              <a:off x="9548562" y="5696069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9938706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319706" y="5315069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682418" y="5321165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72562" y="5702165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453562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1837610" y="6083165"/>
              <a:ext cx="211873" cy="21187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6"/>
          <p:cNvSpPr/>
          <p:nvPr/>
        </p:nvSpPr>
        <p:spPr>
          <a:xfrm rot="2700000">
            <a:off x="9909214" y="5667433"/>
            <a:ext cx="1926883" cy="36576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a5c097a0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Gui Design</a:t>
            </a:r>
            <a:endParaRPr/>
          </a:p>
        </p:txBody>
      </p:sp>
      <p:sp>
        <p:nvSpPr>
          <p:cNvPr id="157" name="Google Shape;157;g80a5c097a0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Game stored in 6x7 2D 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PaintComponent method (indirectly called by repaint) creates a square for each element of the array and fills it in with its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EventQueue used to allow the screen to update while block falls</a:t>
            </a:r>
            <a:endParaRPr/>
          </a:p>
        </p:txBody>
      </p:sp>
      <p:pic>
        <p:nvPicPr>
          <p:cNvPr id="158" name="Google Shape;158;g80a5c097a0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746" y="4439330"/>
            <a:ext cx="8175627" cy="35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80a5c097a0_0_41"/>
          <p:cNvSpPr txBox="1"/>
          <p:nvPr/>
        </p:nvSpPr>
        <p:spPr>
          <a:xfrm>
            <a:off x="7419109" y="4996873"/>
            <a:ext cx="3934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gui always comes inescapable bugs :(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a5c097a0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Before use of EventQueue</a:t>
            </a:r>
            <a:endParaRPr/>
          </a:p>
        </p:txBody>
      </p:sp>
      <p:sp>
        <p:nvSpPr>
          <p:cNvPr id="165" name="Google Shape;165;g80a5c097a0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PaintComponent cannot be called while an event is being processed</a:t>
            </a:r>
            <a:endParaRPr/>
          </a:p>
        </p:txBody>
      </p:sp>
      <p:sp>
        <p:nvSpPr>
          <p:cNvPr id="166" name="Google Shape;166;g80a5c097a0_0_29"/>
          <p:cNvSpPr txBox="1"/>
          <p:nvPr/>
        </p:nvSpPr>
        <p:spPr>
          <a:xfrm>
            <a:off x="892750" y="2813550"/>
            <a:ext cx="4409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80a5c097a0_0_29"/>
          <p:cNvSpPr txBox="1"/>
          <p:nvPr/>
        </p:nvSpPr>
        <p:spPr>
          <a:xfrm>
            <a:off x="946875" y="3725225"/>
            <a:ext cx="4653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token down 1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Refresh screen (fails because MouseEvent has not finished)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80a5c097a0_0_29"/>
          <p:cNvSpPr/>
          <p:nvPr/>
        </p:nvSpPr>
        <p:spPr>
          <a:xfrm>
            <a:off x="459900" y="3178750"/>
            <a:ext cx="662800" cy="2001950"/>
          </a:xfrm>
          <a:custGeom>
            <a:rect b="b" l="l" r="r" t="t"/>
            <a:pathLst>
              <a:path extrusionOk="0" h="80078" w="26512">
                <a:moveTo>
                  <a:pt x="17855" y="0"/>
                </a:moveTo>
                <a:lnTo>
                  <a:pt x="0" y="0"/>
                </a:lnTo>
                <a:lnTo>
                  <a:pt x="1082" y="79537"/>
                </a:lnTo>
                <a:lnTo>
                  <a:pt x="26512" y="800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80a5c097a0_0_29"/>
          <p:cNvSpPr txBox="1"/>
          <p:nvPr/>
        </p:nvSpPr>
        <p:spPr>
          <a:xfrm>
            <a:off x="892750" y="5306100"/>
            <a:ext cx="8941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refreshes because MouseEvent has 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0a5c097a0_0_29"/>
          <p:cNvSpPr txBox="1"/>
          <p:nvPr/>
        </p:nvSpPr>
        <p:spPr>
          <a:xfrm>
            <a:off x="74901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80a5c097a0_0_29"/>
          <p:cNvSpPr txBox="1"/>
          <p:nvPr/>
        </p:nvSpPr>
        <p:spPr>
          <a:xfrm>
            <a:off x="79847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80a5c097a0_0_29"/>
          <p:cNvCxnSpPr/>
          <p:nvPr/>
        </p:nvCxnSpPr>
        <p:spPr>
          <a:xfrm flipH="1" rot="10800000">
            <a:off x="6668675" y="3911498"/>
            <a:ext cx="1316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g80a5c097a0_0_29"/>
          <p:cNvCxnSpPr/>
          <p:nvPr/>
        </p:nvCxnSpPr>
        <p:spPr>
          <a:xfrm flipH="1" rot="10800000">
            <a:off x="10173875" y="3911498"/>
            <a:ext cx="1316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a5c097a0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use of EventQueue</a:t>
            </a:r>
            <a:endParaRPr/>
          </a:p>
        </p:txBody>
      </p:sp>
      <p:sp>
        <p:nvSpPr>
          <p:cNvPr id="179" name="Google Shape;179;g80a5c097a0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MouseEvent is split up and the screen refreshes between each event</a:t>
            </a:r>
            <a:endParaRPr/>
          </a:p>
        </p:txBody>
      </p:sp>
      <p:sp>
        <p:nvSpPr>
          <p:cNvPr id="180" name="Google Shape;180;g80a5c097a0_0_46"/>
          <p:cNvSpPr txBox="1"/>
          <p:nvPr/>
        </p:nvSpPr>
        <p:spPr>
          <a:xfrm>
            <a:off x="892750" y="2813550"/>
            <a:ext cx="41526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MouseClicked Event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80a5c097a0_0_46"/>
          <p:cNvSpPr txBox="1"/>
          <p:nvPr/>
        </p:nvSpPr>
        <p:spPr>
          <a:xfrm>
            <a:off x="892750" y="3722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(x6):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MakeMove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Event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80a5c097a0_0_46"/>
          <p:cNvSpPr/>
          <p:nvPr/>
        </p:nvSpPr>
        <p:spPr>
          <a:xfrm>
            <a:off x="554600" y="3111125"/>
            <a:ext cx="392275" cy="960400"/>
          </a:xfrm>
          <a:custGeom>
            <a:rect b="b" l="l" r="r" t="t"/>
            <a:pathLst>
              <a:path extrusionOk="0" h="38416" w="15691">
                <a:moveTo>
                  <a:pt x="15691" y="541"/>
                </a:moveTo>
                <a:lnTo>
                  <a:pt x="0" y="0"/>
                </a:lnTo>
                <a:lnTo>
                  <a:pt x="0" y="37875"/>
                </a:lnTo>
                <a:lnTo>
                  <a:pt x="15691" y="3841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80a5c097a0_0_46"/>
          <p:cNvSpPr/>
          <p:nvPr/>
        </p:nvSpPr>
        <p:spPr>
          <a:xfrm>
            <a:off x="649275" y="4374050"/>
            <a:ext cx="257000" cy="392275"/>
          </a:xfrm>
          <a:custGeom>
            <a:rect b="b" l="l" r="r" t="t"/>
            <a:pathLst>
              <a:path extrusionOk="0" h="15691" w="10280">
                <a:moveTo>
                  <a:pt x="8657" y="0"/>
                </a:moveTo>
                <a:lnTo>
                  <a:pt x="0" y="0"/>
                </a:lnTo>
                <a:lnTo>
                  <a:pt x="541" y="15691"/>
                </a:lnTo>
                <a:lnTo>
                  <a:pt x="10280" y="1569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80a5c097a0_0_46"/>
          <p:cNvSpPr txBox="1"/>
          <p:nvPr/>
        </p:nvSpPr>
        <p:spPr>
          <a:xfrm>
            <a:off x="5356550" y="2813550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Perspective: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80a5c097a0_0_46"/>
          <p:cNvSpPr txBox="1"/>
          <p:nvPr/>
        </p:nvSpPr>
        <p:spPr>
          <a:xfrm>
            <a:off x="5851175" y="3546725"/>
            <a:ext cx="779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Mouse Event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80a5c097a0_0_46"/>
          <p:cNvCxnSpPr/>
          <p:nvPr/>
        </p:nvCxnSpPr>
        <p:spPr>
          <a:xfrm flipH="1" rot="10800000">
            <a:off x="4863875" y="3925025"/>
            <a:ext cx="9873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80a5c097a0_0_46"/>
          <p:cNvCxnSpPr/>
          <p:nvPr/>
        </p:nvCxnSpPr>
        <p:spPr>
          <a:xfrm>
            <a:off x="7988075" y="3941225"/>
            <a:ext cx="262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80a5c097a0_0_46"/>
          <p:cNvSpPr txBox="1"/>
          <p:nvPr/>
        </p:nvSpPr>
        <p:spPr>
          <a:xfrm>
            <a:off x="8257025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80a5c097a0_0_46"/>
          <p:cNvCxnSpPr/>
          <p:nvPr/>
        </p:nvCxnSpPr>
        <p:spPr>
          <a:xfrm>
            <a:off x="8750075" y="3941225"/>
            <a:ext cx="262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80a5c097a0_0_46"/>
          <p:cNvCxnSpPr/>
          <p:nvPr/>
        </p:nvCxnSpPr>
        <p:spPr>
          <a:xfrm>
            <a:off x="9435875" y="3941225"/>
            <a:ext cx="262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80a5c097a0_0_46"/>
          <p:cNvCxnSpPr/>
          <p:nvPr/>
        </p:nvCxnSpPr>
        <p:spPr>
          <a:xfrm>
            <a:off x="10121675" y="3941225"/>
            <a:ext cx="262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80a5c097a0_0_46"/>
          <p:cNvSpPr txBox="1"/>
          <p:nvPr/>
        </p:nvSpPr>
        <p:spPr>
          <a:xfrm>
            <a:off x="89259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80a5c097a0_0_46"/>
          <p:cNvSpPr txBox="1"/>
          <p:nvPr/>
        </p:nvSpPr>
        <p:spPr>
          <a:xfrm>
            <a:off x="9611700" y="3546725"/>
            <a:ext cx="6387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80a5c097a0_0_46"/>
          <p:cNvSpPr txBox="1"/>
          <p:nvPr/>
        </p:nvSpPr>
        <p:spPr>
          <a:xfrm>
            <a:off x="10347825" y="3554525"/>
            <a:ext cx="11343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80a5c097a0_0_46"/>
          <p:cNvSpPr txBox="1"/>
          <p:nvPr/>
        </p:nvSpPr>
        <p:spPr>
          <a:xfrm>
            <a:off x="5045350" y="567082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= graphics updated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80a5c097a0_0_46"/>
          <p:cNvSpPr txBox="1"/>
          <p:nvPr/>
        </p:nvSpPr>
        <p:spPr>
          <a:xfrm>
            <a:off x="7945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0a5c097a0_0_46"/>
          <p:cNvSpPr txBox="1"/>
          <p:nvPr/>
        </p:nvSpPr>
        <p:spPr>
          <a:xfrm>
            <a:off x="5202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0a5c097a0_0_46"/>
          <p:cNvSpPr txBox="1"/>
          <p:nvPr/>
        </p:nvSpPr>
        <p:spPr>
          <a:xfrm>
            <a:off x="87073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0a5c097a0_0_46"/>
          <p:cNvSpPr txBox="1"/>
          <p:nvPr/>
        </p:nvSpPr>
        <p:spPr>
          <a:xfrm>
            <a:off x="93931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80a5c097a0_0_46"/>
          <p:cNvSpPr txBox="1"/>
          <p:nvPr/>
        </p:nvSpPr>
        <p:spPr>
          <a:xfrm>
            <a:off x="10078900" y="3813850"/>
            <a:ext cx="50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2020-05-27T16:19:05Z</dcterms:created>
  <dc:creator>Mihir Kelkar</dc:creator>
</cp:coreProperties>
</file>