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comments/comment7.xml" ContentType="application/vnd.openxmlformats-officedocument.presentationml.comment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commentAuthors.xml" ContentType="application/vnd.openxmlformats-officedocument.presentationml.commentAuthor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p:notesSz cx="7772400" cy="10058400"/>
</p:presentation>
</file>

<file path=ppt/commentAuthors.xml><?xml version="1.0" encoding="utf-8"?>
<p:cmAuthorLst xmlns:p="http://schemas.openxmlformats.org/presentationml/2006/main">
  <p:cmAuthor id="0" name="ismail - [2010]"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Relationship Id="rId20" Type="http://schemas.openxmlformats.org/officeDocument/2006/relationships/commentAuthors" Target="commentAuthors.xml"/>
</Relationships>
</file>

<file path=ppt/comments/comment7.xml><?xml version="1.0" encoding="utf-8"?>
<p:cmLst xmlns:p="http://schemas.openxmlformats.org/presentationml/2006/main">
  <p:cm authorId="0" dt="2023-05-01T23:44:46.366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B6D657E-F148-44DE-A9FE-3936F2D638B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1AF2DDC-F562-4AFA-976D-B662F893546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39BEECF-790D-4788-A75C-F2BEDF7E049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1D65D7A-E1AD-4C6C-9DE3-5AEAF93F41F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52C37D6-1A6E-4738-925F-0E04FD23C35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C4F2D75-A80B-4512-8693-7E6CBF715F9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208B0B0-8E6C-46A3-B32F-4490E78520A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49BEB9D-696C-4FDB-AA73-F50C9F1EECA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F196D7E-D021-422B-B172-25D3CC1C1A8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49D0066-7477-461F-8ABD-FF3EE864C9B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B3FBDC-58A5-4FAA-958E-076B53AF748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37B45FD-2E43-4901-A41F-6846448D64B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17D8250-FFF5-42E9-B888-05315A8AB65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214F375-56D6-4D0A-94AD-D545CCA80E3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452F4AE-7B78-479E-91BE-EC46153DAA3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D5A667F-E11D-4477-B553-00F7F0911E5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6F76DD4-950B-4B5B-8E7D-77B738F1C9F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4D6F9D7-32FC-4F63-90CB-40724B7E2132}"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15A3B3E-0D28-4E30-8CBC-AC48BBA2CD9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82DE5B4-2779-48B1-B7BB-902407600BE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634868A-BE02-40BD-98F6-E68F86579B6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13C4C88-D607-465D-9EBA-D657EC12526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5040CB-4E12-4C22-8D07-8923B7F9048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5F25E23-7954-47D0-8590-F40E7589D99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3ADCF87-6326-49CA-9F1A-C94AD4515DD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0F59247-B140-4B48-B70F-A438E163777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0CC9620-C2FD-451D-886E-F3280CA7CF7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8F83A4C-DAA2-4FC4-B6A8-48688BDEFFB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9BC6A2B-444F-47B7-93A6-B03A12CBBD3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2C3B521-47CC-449B-A868-735231586222}"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8CE94E5-4CEE-45EE-B08F-5B3468591A4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3990482-8219-447D-9939-36599BBC308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833408-C59F-4214-9F43-4D77DD36530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5FD7873-E0F7-4C65-BA58-B31CF3A6B34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A2ECE0A-A557-4548-B461-79325DFAEE6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AA18AD-1318-4CCB-B599-EFBC2A24AB5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2.jpe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1"/>
          <p:cNvSpPr/>
          <p:nvPr/>
        </p:nvSpPr>
        <p:spPr>
          <a:xfrm>
            <a:off x="0" y="0"/>
            <a:ext cx="914328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sp>
        <p:nvSpPr>
          <p:cNvPr id="1" name="Rectangle 11"/>
          <p:cNvSpPr/>
          <p:nvPr/>
        </p:nvSpPr>
        <p:spPr>
          <a:xfrm flipV="1">
            <a:off x="0" y="6705000"/>
            <a:ext cx="9143280" cy="197280"/>
          </a:xfrm>
          <a:prstGeom prst="rect">
            <a:avLst/>
          </a:prstGeom>
          <a:solidFill>
            <a:srgbClr val="ff0000"/>
          </a:solidFill>
          <a:ln w="9525">
            <a:noFill/>
          </a:ln>
          <a:scene3d>
            <a:camera prst="orthographicFront"/>
            <a:lightRig dir="t" rig="threePt"/>
          </a:scene3d>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ＭＳ Ｐゴシック"/>
            </a:endParaRPr>
          </a:p>
        </p:txBody>
      </p:sp>
      <p:pic>
        <p:nvPicPr>
          <p:cNvPr id="2" name="Picture 10" descr="LOGO.gif"/>
          <p:cNvPicPr/>
          <p:nvPr/>
        </p:nvPicPr>
        <p:blipFill>
          <a:blip r:embed="rId2"/>
          <a:srcRect l="0" t="0" r="0" b="10705"/>
          <a:stretch/>
        </p:blipFill>
        <p:spPr>
          <a:xfrm>
            <a:off x="6553080" y="228600"/>
            <a:ext cx="2056680" cy="634320"/>
          </a:xfrm>
          <a:prstGeom prst="rect">
            <a:avLst/>
          </a:prstGeom>
          <a:ln w="9525">
            <a:noFill/>
          </a:ln>
        </p:spPr>
      </p:pic>
      <p:pic>
        <p:nvPicPr>
          <p:cNvPr id="3" name="Picture 10" descr="LOGO.gif"/>
          <p:cNvPicPr/>
          <p:nvPr/>
        </p:nvPicPr>
        <p:blipFill>
          <a:blip r:embed="rId3"/>
          <a:srcRect l="0" t="0" r="0" b="10705"/>
          <a:stretch/>
        </p:blipFill>
        <p:spPr>
          <a:xfrm>
            <a:off x="6553080" y="228600"/>
            <a:ext cx="2056680" cy="634320"/>
          </a:xfrm>
          <a:prstGeom prst="rect">
            <a:avLst/>
          </a:prstGeom>
          <a:ln w="9525">
            <a:noFill/>
          </a:ln>
        </p:spPr>
      </p:pic>
      <p:grpSp>
        <p:nvGrpSpPr>
          <p:cNvPr id="4" name="Group 7"/>
          <p:cNvGrpSpPr/>
          <p:nvPr/>
        </p:nvGrpSpPr>
        <p:grpSpPr>
          <a:xfrm>
            <a:off x="6146640" y="0"/>
            <a:ext cx="2996640" cy="875520"/>
            <a:chOff x="6146640" y="0"/>
            <a:chExt cx="2996640" cy="875520"/>
          </a:xfrm>
        </p:grpSpPr>
        <p:sp>
          <p:nvSpPr>
            <p:cNvPr id="5" name="Rectangle 11"/>
            <p:cNvSpPr/>
            <p:nvPr/>
          </p:nvSpPr>
          <p:spPr>
            <a:xfrm>
              <a:off x="6146640" y="0"/>
              <a:ext cx="299664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pic>
          <p:nvPicPr>
            <p:cNvPr id="6" name="Picture 9" descr="LOGO.gif"/>
            <p:cNvPicPr/>
            <p:nvPr/>
          </p:nvPicPr>
          <p:blipFill>
            <a:blip r:embed="rId4"/>
            <a:srcRect l="0" t="0" r="0" b="10705"/>
            <a:stretch/>
          </p:blipFill>
          <p:spPr>
            <a:xfrm>
              <a:off x="6553080" y="228600"/>
              <a:ext cx="2056680" cy="634320"/>
            </a:xfrm>
            <a:prstGeom prst="rect">
              <a:avLst/>
            </a:prstGeom>
            <a:ln w="9525">
              <a:noFill/>
            </a:ln>
          </p:spPr>
        </p:pic>
        <p:sp>
          <p:nvSpPr>
            <p:cNvPr id="7" name="Rectangle 1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grpSp>
      <p:pic>
        <p:nvPicPr>
          <p:cNvPr id="8" name="Picture 15" descr="logo.jpg"/>
          <p:cNvPicPr/>
          <p:nvPr/>
        </p:nvPicPr>
        <p:blipFill>
          <a:blip r:embed="rId5"/>
          <a:stretch/>
        </p:blipFill>
        <p:spPr>
          <a:xfrm>
            <a:off x="6553080" y="228600"/>
            <a:ext cx="1920240" cy="608760"/>
          </a:xfrm>
          <a:prstGeom prst="rect">
            <a:avLst/>
          </a:prstGeom>
          <a:ln w="9525">
            <a:noFill/>
          </a:ln>
        </p:spPr>
      </p:pic>
      <p:sp>
        <p:nvSpPr>
          <p:cNvPr id="9" name="PlaceHolder 1"/>
          <p:cNvSpPr>
            <a:spLocks noGrp="1"/>
          </p:cNvSpPr>
          <p:nvPr>
            <p:ph type="ftr" idx="1"/>
          </p:nvPr>
        </p:nvSpPr>
        <p:spPr>
          <a:xfrm>
            <a:off x="3124080" y="6356520"/>
            <a:ext cx="2894760" cy="364320"/>
          </a:xfrm>
          <a:prstGeom prst="rect">
            <a:avLst/>
          </a:prstGeom>
          <a:noFill/>
          <a:ln w="0">
            <a:noFill/>
          </a:ln>
        </p:spPr>
        <p:txBody>
          <a:bodyPr numCol="1" spcCol="0"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2"/>
          </p:nvPr>
        </p:nvSpPr>
        <p:spPr>
          <a:xfrm>
            <a:off x="6553080" y="6356520"/>
            <a:ext cx="2133000" cy="364320"/>
          </a:xfrm>
          <a:prstGeom prst="rect">
            <a:avLst/>
          </a:prstGeom>
          <a:noFill/>
          <a:ln w="0">
            <a:noFill/>
          </a:ln>
        </p:spPr>
        <p:txBody>
          <a:bodyPr numCol="1" spcCol="0" lIns="90000" rIns="90000" tIns="45000" bIns="45000" anchor="ctr">
            <a:noAutofit/>
          </a:bodyPr>
          <a:lstStyle>
            <a:lvl1pPr indent="0" algn="r">
              <a:lnSpc>
                <a:spcPct val="100000"/>
              </a:lnSpc>
              <a:buNone/>
              <a:tabLst>
                <a:tab algn="l" pos="0"/>
              </a:tabLst>
              <a:defRPr b="1" lang="en-US" sz="1200" spc="-1" strike="noStrike">
                <a:solidFill>
                  <a:srgbClr val="0070c0"/>
                </a:solidFill>
                <a:latin typeface="Times New Roman"/>
              </a:defRPr>
            </a:lvl1pPr>
          </a:lstStyle>
          <a:p>
            <a:pPr indent="0" algn="r">
              <a:lnSpc>
                <a:spcPct val="100000"/>
              </a:lnSpc>
              <a:buNone/>
              <a:tabLst>
                <a:tab algn="l" pos="0"/>
              </a:tabLst>
            </a:pPr>
            <a:fld id="{5CF6A74C-49ED-4ADF-861E-5957A271B0EC}" type="slidenum">
              <a:rPr b="1" lang="en-US" sz="1200" spc="-1" strike="noStrike">
                <a:solidFill>
                  <a:srgbClr val="0070c0"/>
                </a:solidFill>
                <a:latin typeface="Times New Roman"/>
              </a:rPr>
              <a:t>&lt;number&gt;</a:t>
            </a:fld>
            <a:endParaRPr b="0" lang="en-US" sz="1200" spc="-1" strike="noStrike">
              <a:solidFill>
                <a:srgbClr val="000000"/>
              </a:solidFill>
              <a:latin typeface="Times New Roman"/>
            </a:endParaRPr>
          </a:p>
        </p:txBody>
      </p:sp>
      <p:sp>
        <p:nvSpPr>
          <p:cNvPr id="11" name="PlaceHolder 3"/>
          <p:cNvSpPr>
            <a:spLocks noGrp="1"/>
          </p:cNvSpPr>
          <p:nvPr>
            <p:ph type="dt" idx="3"/>
          </p:nvPr>
        </p:nvSpPr>
        <p:spPr>
          <a:xfrm>
            <a:off x="457200" y="6356520"/>
            <a:ext cx="2133000" cy="364320"/>
          </a:xfrm>
          <a:prstGeom prst="rect">
            <a:avLst/>
          </a:prstGeom>
          <a:noFill/>
          <a:ln w="0">
            <a:noFill/>
          </a:ln>
        </p:spPr>
        <p:txBody>
          <a:bodyPr numCol="1" spcCol="0"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Rectangle 11"/>
          <p:cNvSpPr/>
          <p:nvPr/>
        </p:nvSpPr>
        <p:spPr>
          <a:xfrm>
            <a:off x="0" y="0"/>
            <a:ext cx="914328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sp>
        <p:nvSpPr>
          <p:cNvPr id="51" name="Rectangle 11"/>
          <p:cNvSpPr/>
          <p:nvPr/>
        </p:nvSpPr>
        <p:spPr>
          <a:xfrm flipV="1">
            <a:off x="0" y="6705000"/>
            <a:ext cx="9143280" cy="197280"/>
          </a:xfrm>
          <a:prstGeom prst="rect">
            <a:avLst/>
          </a:prstGeom>
          <a:solidFill>
            <a:srgbClr val="ff0000"/>
          </a:solidFill>
          <a:ln w="9525">
            <a:noFill/>
          </a:ln>
          <a:scene3d>
            <a:camera prst="orthographicFront"/>
            <a:lightRig dir="t" rig="threePt"/>
          </a:scene3d>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ＭＳ Ｐゴシック"/>
            </a:endParaRPr>
          </a:p>
        </p:txBody>
      </p:sp>
      <p:pic>
        <p:nvPicPr>
          <p:cNvPr id="52" name="Picture 10" descr="LOGO.gif"/>
          <p:cNvPicPr/>
          <p:nvPr/>
        </p:nvPicPr>
        <p:blipFill>
          <a:blip r:embed="rId2"/>
          <a:srcRect l="0" t="0" r="0" b="10705"/>
          <a:stretch/>
        </p:blipFill>
        <p:spPr>
          <a:xfrm>
            <a:off x="6553080" y="228600"/>
            <a:ext cx="2056680" cy="634320"/>
          </a:xfrm>
          <a:prstGeom prst="rect">
            <a:avLst/>
          </a:prstGeom>
          <a:ln w="9525">
            <a:noFill/>
          </a:ln>
        </p:spPr>
      </p:pic>
      <p:pic>
        <p:nvPicPr>
          <p:cNvPr id="53" name="Picture 10" descr="LOGO.gif"/>
          <p:cNvPicPr/>
          <p:nvPr/>
        </p:nvPicPr>
        <p:blipFill>
          <a:blip r:embed="rId3"/>
          <a:srcRect l="0" t="0" r="0" b="10705"/>
          <a:stretch/>
        </p:blipFill>
        <p:spPr>
          <a:xfrm>
            <a:off x="6553080" y="228600"/>
            <a:ext cx="2056680" cy="634320"/>
          </a:xfrm>
          <a:prstGeom prst="rect">
            <a:avLst/>
          </a:prstGeom>
          <a:ln w="9525">
            <a:noFill/>
          </a:ln>
        </p:spPr>
      </p:pic>
      <p:grpSp>
        <p:nvGrpSpPr>
          <p:cNvPr id="54" name="Group 7"/>
          <p:cNvGrpSpPr/>
          <p:nvPr/>
        </p:nvGrpSpPr>
        <p:grpSpPr>
          <a:xfrm>
            <a:off x="6146640" y="0"/>
            <a:ext cx="2996640" cy="875520"/>
            <a:chOff x="6146640" y="0"/>
            <a:chExt cx="2996640" cy="875520"/>
          </a:xfrm>
        </p:grpSpPr>
        <p:sp>
          <p:nvSpPr>
            <p:cNvPr id="55" name="Rectangle 11"/>
            <p:cNvSpPr/>
            <p:nvPr/>
          </p:nvSpPr>
          <p:spPr>
            <a:xfrm>
              <a:off x="6146640" y="0"/>
              <a:ext cx="299664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pic>
          <p:nvPicPr>
            <p:cNvPr id="56" name="Picture 9" descr="LOGO.gif"/>
            <p:cNvPicPr/>
            <p:nvPr/>
          </p:nvPicPr>
          <p:blipFill>
            <a:blip r:embed="rId4"/>
            <a:srcRect l="0" t="0" r="0" b="10705"/>
            <a:stretch/>
          </p:blipFill>
          <p:spPr>
            <a:xfrm>
              <a:off x="6553080" y="228600"/>
              <a:ext cx="2056680" cy="634320"/>
            </a:xfrm>
            <a:prstGeom prst="rect">
              <a:avLst/>
            </a:prstGeom>
            <a:ln w="9525">
              <a:noFill/>
            </a:ln>
          </p:spPr>
        </p:pic>
        <p:sp>
          <p:nvSpPr>
            <p:cNvPr id="57" name="Rectangle 1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grpSp>
      <p:pic>
        <p:nvPicPr>
          <p:cNvPr id="58" name="Picture 15" descr="logo.jpg"/>
          <p:cNvPicPr/>
          <p:nvPr/>
        </p:nvPicPr>
        <p:blipFill>
          <a:blip r:embed="rId5"/>
          <a:stretch/>
        </p:blipFill>
        <p:spPr>
          <a:xfrm>
            <a:off x="6553080" y="228600"/>
            <a:ext cx="1920240" cy="608760"/>
          </a:xfrm>
          <a:prstGeom prst="rect">
            <a:avLst/>
          </a:prstGeom>
          <a:ln w="9525">
            <a:noFill/>
          </a:ln>
        </p:spPr>
      </p:pic>
      <p:pic>
        <p:nvPicPr>
          <p:cNvPr id="59" name="Picture 10" descr="LOGO.gif"/>
          <p:cNvPicPr/>
          <p:nvPr/>
        </p:nvPicPr>
        <p:blipFill>
          <a:blip r:embed="rId6"/>
          <a:srcRect l="0" t="0" r="0" b="10705"/>
          <a:stretch/>
        </p:blipFill>
        <p:spPr>
          <a:xfrm>
            <a:off x="6553080" y="228600"/>
            <a:ext cx="2056680" cy="634320"/>
          </a:xfrm>
          <a:prstGeom prst="rect">
            <a:avLst/>
          </a:prstGeom>
          <a:ln w="9525">
            <a:noFill/>
          </a:ln>
        </p:spPr>
      </p:pic>
      <p:grpSp>
        <p:nvGrpSpPr>
          <p:cNvPr id="60" name="Group 7"/>
          <p:cNvGrpSpPr/>
          <p:nvPr/>
        </p:nvGrpSpPr>
        <p:grpSpPr>
          <a:xfrm>
            <a:off x="6146640" y="0"/>
            <a:ext cx="2996640" cy="875520"/>
            <a:chOff x="6146640" y="0"/>
            <a:chExt cx="2996640" cy="875520"/>
          </a:xfrm>
        </p:grpSpPr>
        <p:sp>
          <p:nvSpPr>
            <p:cNvPr id="61" name="Rectangle 11"/>
            <p:cNvSpPr/>
            <p:nvPr/>
          </p:nvSpPr>
          <p:spPr>
            <a:xfrm>
              <a:off x="6146640" y="0"/>
              <a:ext cx="299664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pic>
          <p:nvPicPr>
            <p:cNvPr id="62" name="Picture 9" descr="LOGO.gif"/>
            <p:cNvPicPr/>
            <p:nvPr/>
          </p:nvPicPr>
          <p:blipFill>
            <a:blip r:embed="rId7"/>
            <a:srcRect l="0" t="0" r="0" b="10705"/>
            <a:stretch/>
          </p:blipFill>
          <p:spPr>
            <a:xfrm>
              <a:off x="6553080" y="228600"/>
              <a:ext cx="2056680" cy="634320"/>
            </a:xfrm>
            <a:prstGeom prst="rect">
              <a:avLst/>
            </a:prstGeom>
            <a:ln w="9525">
              <a:noFill/>
            </a:ln>
          </p:spPr>
        </p:pic>
        <p:sp>
          <p:nvSpPr>
            <p:cNvPr id="63" name="Rectangle 7"/>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grpSp>
      <p:pic>
        <p:nvPicPr>
          <p:cNvPr id="64" name="Picture 15" descr="logo.jpg"/>
          <p:cNvPicPr/>
          <p:nvPr/>
        </p:nvPicPr>
        <p:blipFill>
          <a:blip r:embed="rId8"/>
          <a:stretch/>
        </p:blipFill>
        <p:spPr>
          <a:xfrm>
            <a:off x="6553080" y="228600"/>
            <a:ext cx="1920240" cy="608760"/>
          </a:xfrm>
          <a:prstGeom prst="rect">
            <a:avLst/>
          </a:prstGeom>
          <a:ln w="9525">
            <a:noFill/>
          </a:ln>
        </p:spPr>
      </p:pic>
      <p:sp>
        <p:nvSpPr>
          <p:cNvPr id="65" name="PlaceHolder 1"/>
          <p:cNvSpPr>
            <a:spLocks noGrp="1"/>
          </p:cNvSpPr>
          <p:nvPr>
            <p:ph type="ftr" idx="4"/>
          </p:nvPr>
        </p:nvSpPr>
        <p:spPr>
          <a:xfrm>
            <a:off x="3124080" y="6356520"/>
            <a:ext cx="2894760" cy="364320"/>
          </a:xfrm>
          <a:prstGeom prst="rect">
            <a:avLst/>
          </a:prstGeom>
          <a:noFill/>
          <a:ln w="0">
            <a:noFill/>
          </a:ln>
        </p:spPr>
        <p:txBody>
          <a:bodyPr numCol="1" spcCol="0"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2"/>
          <p:cNvSpPr>
            <a:spLocks noGrp="1"/>
          </p:cNvSpPr>
          <p:nvPr>
            <p:ph type="sldNum" idx="5"/>
          </p:nvPr>
        </p:nvSpPr>
        <p:spPr>
          <a:xfrm>
            <a:off x="6553080" y="6356520"/>
            <a:ext cx="2133000" cy="364320"/>
          </a:xfrm>
          <a:prstGeom prst="rect">
            <a:avLst/>
          </a:prstGeom>
          <a:noFill/>
          <a:ln w="0">
            <a:noFill/>
          </a:ln>
        </p:spPr>
        <p:txBody>
          <a:bodyPr numCol="1" spcCol="0" lIns="90000" rIns="90000" tIns="45000" bIns="45000" anchor="ctr">
            <a:noAutofit/>
          </a:bodyPr>
          <a:lstStyle>
            <a:lvl1pPr indent="0" algn="r">
              <a:lnSpc>
                <a:spcPct val="100000"/>
              </a:lnSpc>
              <a:buNone/>
              <a:tabLst>
                <a:tab algn="l" pos="0"/>
              </a:tabLst>
              <a:defRPr b="1" lang="en-US" sz="1200" spc="-1" strike="noStrike">
                <a:solidFill>
                  <a:srgbClr val="0070c0"/>
                </a:solidFill>
                <a:latin typeface="Times New Roman"/>
              </a:defRPr>
            </a:lvl1pPr>
          </a:lstStyle>
          <a:p>
            <a:pPr indent="0" algn="r">
              <a:lnSpc>
                <a:spcPct val="100000"/>
              </a:lnSpc>
              <a:buNone/>
              <a:tabLst>
                <a:tab algn="l" pos="0"/>
              </a:tabLst>
            </a:pPr>
            <a:fld id="{AE0C0C0A-FD48-47C9-A797-12D15E1A893F}" type="slidenum">
              <a:rPr b="1" lang="en-US" sz="1200" spc="-1" strike="noStrike">
                <a:solidFill>
                  <a:srgbClr val="0070c0"/>
                </a:solidFill>
                <a:latin typeface="Times New Roman"/>
              </a:rPr>
              <a:t>&lt;number&gt;</a:t>
            </a:fld>
            <a:endParaRPr b="0" lang="en-US" sz="1200" spc="-1" strike="noStrike">
              <a:solidFill>
                <a:srgbClr val="000000"/>
              </a:solidFill>
              <a:latin typeface="Times New Roman"/>
            </a:endParaRPr>
          </a:p>
        </p:txBody>
      </p:sp>
      <p:sp>
        <p:nvSpPr>
          <p:cNvPr id="67" name="PlaceHolder 3"/>
          <p:cNvSpPr>
            <a:spLocks noGrp="1"/>
          </p:cNvSpPr>
          <p:nvPr>
            <p:ph type="dt" idx="6"/>
          </p:nvPr>
        </p:nvSpPr>
        <p:spPr>
          <a:xfrm>
            <a:off x="457200" y="6356520"/>
            <a:ext cx="2133000" cy="364320"/>
          </a:xfrm>
          <a:prstGeom prst="rect">
            <a:avLst/>
          </a:prstGeom>
          <a:noFill/>
          <a:ln w="0">
            <a:noFill/>
          </a:ln>
        </p:spPr>
        <p:txBody>
          <a:bodyPr numCol="1" spcCol="0"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11"/>
          <p:cNvSpPr/>
          <p:nvPr/>
        </p:nvSpPr>
        <p:spPr>
          <a:xfrm>
            <a:off x="0" y="0"/>
            <a:ext cx="914328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sp>
        <p:nvSpPr>
          <p:cNvPr id="107" name="Rectangle 11"/>
          <p:cNvSpPr/>
          <p:nvPr/>
        </p:nvSpPr>
        <p:spPr>
          <a:xfrm flipV="1">
            <a:off x="0" y="6705000"/>
            <a:ext cx="9143280" cy="197280"/>
          </a:xfrm>
          <a:prstGeom prst="rect">
            <a:avLst/>
          </a:prstGeom>
          <a:solidFill>
            <a:srgbClr val="ff0000"/>
          </a:solidFill>
          <a:ln w="9525">
            <a:noFill/>
          </a:ln>
          <a:scene3d>
            <a:camera prst="orthographicFront"/>
            <a:lightRig dir="t" rig="threePt"/>
          </a:scene3d>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ＭＳ Ｐゴシック"/>
            </a:endParaRPr>
          </a:p>
        </p:txBody>
      </p:sp>
      <p:pic>
        <p:nvPicPr>
          <p:cNvPr id="108" name="Picture 10" descr="LOGO.gif"/>
          <p:cNvPicPr/>
          <p:nvPr/>
        </p:nvPicPr>
        <p:blipFill>
          <a:blip r:embed="rId2"/>
          <a:srcRect l="0" t="0" r="0" b="10705"/>
          <a:stretch/>
        </p:blipFill>
        <p:spPr>
          <a:xfrm>
            <a:off x="6553080" y="228600"/>
            <a:ext cx="2056680" cy="634320"/>
          </a:xfrm>
          <a:prstGeom prst="rect">
            <a:avLst/>
          </a:prstGeom>
          <a:ln w="9525">
            <a:noFill/>
          </a:ln>
        </p:spPr>
      </p:pic>
      <p:pic>
        <p:nvPicPr>
          <p:cNvPr id="109" name="Picture 10" descr="LOGO.gif"/>
          <p:cNvPicPr/>
          <p:nvPr/>
        </p:nvPicPr>
        <p:blipFill>
          <a:blip r:embed="rId3"/>
          <a:srcRect l="0" t="0" r="0" b="10705"/>
          <a:stretch/>
        </p:blipFill>
        <p:spPr>
          <a:xfrm>
            <a:off x="6553080" y="228600"/>
            <a:ext cx="2056680" cy="634320"/>
          </a:xfrm>
          <a:prstGeom prst="rect">
            <a:avLst/>
          </a:prstGeom>
          <a:ln w="9525">
            <a:noFill/>
          </a:ln>
        </p:spPr>
      </p:pic>
      <p:grpSp>
        <p:nvGrpSpPr>
          <p:cNvPr id="110" name="Group 7"/>
          <p:cNvGrpSpPr/>
          <p:nvPr/>
        </p:nvGrpSpPr>
        <p:grpSpPr>
          <a:xfrm>
            <a:off x="6146640" y="0"/>
            <a:ext cx="2996640" cy="875520"/>
            <a:chOff x="6146640" y="0"/>
            <a:chExt cx="2996640" cy="875520"/>
          </a:xfrm>
        </p:grpSpPr>
        <p:sp>
          <p:nvSpPr>
            <p:cNvPr id="111" name="Rectangle 11"/>
            <p:cNvSpPr/>
            <p:nvPr/>
          </p:nvSpPr>
          <p:spPr>
            <a:xfrm>
              <a:off x="6146640" y="0"/>
              <a:ext cx="2996640" cy="837360"/>
            </a:xfrm>
            <a:prstGeom prst="rect">
              <a:avLst/>
            </a:prstGeom>
            <a:solidFill>
              <a:srgbClr val="ff3300"/>
            </a:solidFill>
            <a:ln w="9525">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Calibri"/>
                <a:ea typeface="DejaVu Sans"/>
              </a:endParaRPr>
            </a:p>
          </p:txBody>
        </p:sp>
        <p:pic>
          <p:nvPicPr>
            <p:cNvPr id="112" name="Picture 9" descr="LOGO.gif"/>
            <p:cNvPicPr/>
            <p:nvPr/>
          </p:nvPicPr>
          <p:blipFill>
            <a:blip r:embed="rId4"/>
            <a:srcRect l="0" t="0" r="0" b="10705"/>
            <a:stretch/>
          </p:blipFill>
          <p:spPr>
            <a:xfrm>
              <a:off x="6553080" y="228600"/>
              <a:ext cx="2056680" cy="634320"/>
            </a:xfrm>
            <a:prstGeom prst="rect">
              <a:avLst/>
            </a:prstGeom>
            <a:ln w="9525">
              <a:noFill/>
            </a:ln>
          </p:spPr>
        </p:pic>
        <p:sp>
          <p:nvSpPr>
            <p:cNvPr id="113" name="Rectangle 18"/>
            <p:cNvSpPr/>
            <p:nvPr/>
          </p:nvSpPr>
          <p:spPr>
            <a:xfrm>
              <a:off x="6527880" y="190440"/>
              <a:ext cx="2075760" cy="68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grpSp>
      <p:pic>
        <p:nvPicPr>
          <p:cNvPr id="114" name="Picture 15" descr="logo.jpg"/>
          <p:cNvPicPr/>
          <p:nvPr/>
        </p:nvPicPr>
        <p:blipFill>
          <a:blip r:embed="rId5"/>
          <a:stretch/>
        </p:blipFill>
        <p:spPr>
          <a:xfrm>
            <a:off x="6553080" y="228600"/>
            <a:ext cx="1920240" cy="608760"/>
          </a:xfrm>
          <a:prstGeom prst="rect">
            <a:avLst/>
          </a:prstGeom>
          <a:ln w="9525">
            <a:noFill/>
          </a:ln>
        </p:spPr>
      </p:pic>
      <p:sp>
        <p:nvSpPr>
          <p:cNvPr id="115"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6" name="PlaceHolder 2"/>
          <p:cNvSpPr>
            <a:spLocks noGrp="1"/>
          </p:cNvSpPr>
          <p:nvPr>
            <p:ph type="ftr" idx="7"/>
          </p:nvPr>
        </p:nvSpPr>
        <p:spPr>
          <a:xfrm>
            <a:off x="3124080" y="6356520"/>
            <a:ext cx="2894760" cy="364320"/>
          </a:xfrm>
          <a:prstGeom prst="rect">
            <a:avLst/>
          </a:prstGeom>
          <a:noFill/>
          <a:ln w="0">
            <a:noFill/>
          </a:ln>
        </p:spPr>
        <p:txBody>
          <a:bodyPr numCol="1" spcCol="0"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7" name="PlaceHolder 3"/>
          <p:cNvSpPr>
            <a:spLocks noGrp="1"/>
          </p:cNvSpPr>
          <p:nvPr>
            <p:ph type="sldNum" idx="8"/>
          </p:nvPr>
        </p:nvSpPr>
        <p:spPr>
          <a:xfrm>
            <a:off x="6553080" y="6356520"/>
            <a:ext cx="2133000" cy="364320"/>
          </a:xfrm>
          <a:prstGeom prst="rect">
            <a:avLst/>
          </a:prstGeom>
          <a:noFill/>
          <a:ln w="0">
            <a:noFill/>
          </a:ln>
        </p:spPr>
        <p:txBody>
          <a:bodyPr numCol="1" spcCol="0" lIns="90000" rIns="90000" tIns="45000" bIns="45000" anchor="ctr">
            <a:noAutofit/>
          </a:bodyPr>
          <a:lstStyle>
            <a:lvl1pPr indent="0" algn="r">
              <a:lnSpc>
                <a:spcPct val="100000"/>
              </a:lnSpc>
              <a:buNone/>
              <a:tabLst>
                <a:tab algn="l" pos="0"/>
              </a:tabLst>
              <a:defRPr b="1" lang="en-US" sz="1200" spc="-1" strike="noStrike">
                <a:solidFill>
                  <a:srgbClr val="0070c0"/>
                </a:solidFill>
                <a:latin typeface="Times New Roman"/>
              </a:defRPr>
            </a:lvl1pPr>
          </a:lstStyle>
          <a:p>
            <a:pPr indent="0" algn="r">
              <a:lnSpc>
                <a:spcPct val="100000"/>
              </a:lnSpc>
              <a:buNone/>
              <a:tabLst>
                <a:tab algn="l" pos="0"/>
              </a:tabLst>
            </a:pPr>
            <a:fld id="{89F828FF-7304-437E-9F02-76A85EAAA9E9}" type="slidenum">
              <a:rPr b="1" lang="en-US" sz="1200" spc="-1" strike="noStrike">
                <a:solidFill>
                  <a:srgbClr val="0070c0"/>
                </a:solidFill>
                <a:latin typeface="Times New Roman"/>
              </a:rPr>
              <a:t>&lt;number&gt;</a:t>
            </a:fld>
            <a:endParaRPr b="0" lang="en-US" sz="1200" spc="-1" strike="noStrike">
              <a:solidFill>
                <a:srgbClr val="000000"/>
              </a:solidFill>
              <a:latin typeface="Times New Roman"/>
            </a:endParaRPr>
          </a:p>
        </p:txBody>
      </p:sp>
      <p:sp>
        <p:nvSpPr>
          <p:cNvPr id="118" name="PlaceHolder 4"/>
          <p:cNvSpPr>
            <a:spLocks noGrp="1"/>
          </p:cNvSpPr>
          <p:nvPr>
            <p:ph type="dt" idx="9"/>
          </p:nvPr>
        </p:nvSpPr>
        <p:spPr>
          <a:xfrm>
            <a:off x="457200" y="6356520"/>
            <a:ext cx="2133000" cy="364320"/>
          </a:xfrm>
          <a:prstGeom prst="rect">
            <a:avLst/>
          </a:prstGeom>
          <a:noFill/>
          <a:ln w="0">
            <a:noFill/>
          </a:ln>
        </p:spPr>
        <p:txBody>
          <a:bodyPr numCol="1" spcCol="0"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mozilla.org.com/" TargetMode="External"/><Relationship Id="rId2" Type="http://schemas.openxmlformats.org/officeDocument/2006/relationships/hyperlink" Target="https://www.w3schools.com/" TargetMode="External"/><Relationship Id="rId3" Type="http://schemas.openxmlformats.org/officeDocument/2006/relationships/hyperlink" Target="https://practice.geeksforgeeks.org/" TargetMode="External"/><Relationship Id="rId4" Type="http://schemas.openxmlformats.org/officeDocument/2006/relationships/hyperlink" Target="https://codescholl.com/" TargetMode="External"/><Relationship Id="rId5"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Box 3"/>
          <p:cNvSpPr/>
          <p:nvPr/>
        </p:nvSpPr>
        <p:spPr>
          <a:xfrm>
            <a:off x="1619640" y="1367640"/>
            <a:ext cx="6624000" cy="1186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600" spc="-1" strike="noStrike" u="sng">
                <a:solidFill>
                  <a:srgbClr val="ff0000"/>
                </a:solidFill>
                <a:uFillTx/>
                <a:latin typeface="comic"/>
                <a:ea typeface="DejaVu Sans"/>
              </a:rPr>
              <a:t>Front End Engineering-I Project</a:t>
            </a:r>
            <a:endParaRPr b="0" lang="en-US" sz="3600" spc="-1" strike="noStrike">
              <a:solidFill>
                <a:srgbClr val="000000"/>
              </a:solidFill>
              <a:latin typeface="Arial"/>
            </a:endParaRPr>
          </a:p>
        </p:txBody>
      </p:sp>
      <p:sp>
        <p:nvSpPr>
          <p:cNvPr id="157" name="TextBox 4"/>
          <p:cNvSpPr/>
          <p:nvPr/>
        </p:nvSpPr>
        <p:spPr>
          <a:xfrm>
            <a:off x="3277800" y="4653000"/>
            <a:ext cx="250920" cy="9432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000" spc="-1" strike="noStrike">
                <a:solidFill>
                  <a:srgbClr val="000000"/>
                </a:solidFill>
                <a:latin typeface="Times New Roman"/>
                <a:ea typeface="DejaVu Sans"/>
              </a:rPr>
              <a:t>:</a:t>
            </a:r>
            <a:endParaRPr b="0" lang="en-US" sz="20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58" name="TextBox 5"/>
          <p:cNvSpPr/>
          <p:nvPr/>
        </p:nvSpPr>
        <p:spPr>
          <a:xfrm>
            <a:off x="1943640" y="2979720"/>
            <a:ext cx="5112000" cy="2193480"/>
          </a:xfrm>
          <a:prstGeom prst="rect">
            <a:avLst/>
          </a:prstGeom>
          <a:solidFill>
            <a:schemeClr val="accent6">
              <a:lumMod val="60000"/>
              <a:lumOff val="40000"/>
            </a:schemeClr>
          </a:solid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ea typeface="DejaVu Sans"/>
              </a:rPr>
              <a:t>Team Details:</a:t>
            </a:r>
            <a:endParaRPr b="0" lang="en-US" sz="2000" spc="-1" strike="noStrike">
              <a:solidFill>
                <a:srgbClr val="000000"/>
              </a:solidFill>
              <a:latin typeface="Arial"/>
            </a:endParaRPr>
          </a:p>
          <a:p>
            <a:pPr algn="ctr">
              <a:lnSpc>
                <a:spcPct val="100000"/>
              </a:lnSpc>
            </a:pPr>
            <a:r>
              <a:rPr b="0" lang="en-US" sz="2000" spc="-1" strike="noStrike">
                <a:solidFill>
                  <a:srgbClr val="000000"/>
                </a:solidFill>
                <a:latin typeface="Calibri"/>
                <a:ea typeface="DejaVu Sans"/>
              </a:rPr>
              <a:t>Jaikirat Dev                                    2210990428</a:t>
            </a:r>
            <a:endParaRPr b="0" lang="en-US" sz="2000" spc="-1" strike="noStrike">
              <a:solidFill>
                <a:srgbClr val="000000"/>
              </a:solidFill>
              <a:latin typeface="Arial"/>
            </a:endParaRPr>
          </a:p>
          <a:p>
            <a:pPr algn="ctr">
              <a:lnSpc>
                <a:spcPct val="100000"/>
              </a:lnSpc>
            </a:pPr>
            <a:r>
              <a:rPr b="0" lang="en-US" sz="2000" spc="-1" strike="noStrike">
                <a:solidFill>
                  <a:srgbClr val="000000"/>
                </a:solidFill>
                <a:latin typeface="Calibri"/>
                <a:ea typeface="DejaVu Sans"/>
              </a:rPr>
              <a:t>Jaivardhan Khanna                      2210990429</a:t>
            </a:r>
            <a:endParaRPr b="0" lang="en-US" sz="2000" spc="-1" strike="noStrike">
              <a:solidFill>
                <a:srgbClr val="000000"/>
              </a:solidFill>
              <a:latin typeface="Arial"/>
            </a:endParaRPr>
          </a:p>
          <a:p>
            <a:pPr algn="ctr">
              <a:lnSpc>
                <a:spcPct val="100000"/>
              </a:lnSpc>
            </a:pPr>
            <a:r>
              <a:rPr b="0" lang="en-US" sz="2000" spc="-1" strike="noStrike">
                <a:solidFill>
                  <a:srgbClr val="000000"/>
                </a:solidFill>
                <a:latin typeface="Calibri"/>
                <a:ea typeface="DejaVu Sans"/>
              </a:rPr>
              <a:t>Janvi Jain                                       2210990430</a:t>
            </a:r>
            <a:endParaRPr b="0" lang="en-US" sz="2000" spc="-1" strike="noStrike">
              <a:solidFill>
                <a:srgbClr val="000000"/>
              </a:solidFill>
              <a:latin typeface="Arial"/>
            </a:endParaRPr>
          </a:p>
          <a:p>
            <a:pPr algn="ctr">
              <a:lnSpc>
                <a:spcPct val="100000"/>
              </a:lnSpc>
            </a:pPr>
            <a:r>
              <a:rPr b="0" lang="en-US" sz="2000" spc="-1" strike="noStrike">
                <a:solidFill>
                  <a:srgbClr val="000000"/>
                </a:solidFill>
                <a:latin typeface="Calibri"/>
                <a:ea typeface="DejaVu Sans"/>
              </a:rPr>
              <a:t>Janvi Sethi                                     2210990431</a:t>
            </a:r>
            <a:endParaRPr b="0" lang="en-US" sz="20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2000" spc="-1" strike="noStrike">
                <a:solidFill>
                  <a:srgbClr val="000000"/>
                </a:solidFill>
                <a:latin typeface="Times New Roman"/>
                <a:ea typeface="DejaVu Sans"/>
              </a:rPr>
              <a:t>Faculty Coordinator: </a:t>
            </a:r>
            <a:r>
              <a:rPr b="0" lang="en-US" sz="2000" spc="-1" strike="noStrike">
                <a:solidFill>
                  <a:srgbClr val="c00000"/>
                </a:solidFill>
                <a:latin typeface="Times New Roman"/>
                <a:ea typeface="DejaVu Sans"/>
              </a:rPr>
              <a:t>Dr. Chetna Kaushal </a:t>
            </a:r>
            <a:endParaRPr b="0" lang="en-US" sz="2000" spc="-1" strike="noStrike">
              <a:solidFill>
                <a:srgbClr val="000000"/>
              </a:solidFill>
              <a:latin typeface="Arial"/>
            </a:endParaRPr>
          </a:p>
        </p:txBody>
      </p:sp>
      <p:sp>
        <p:nvSpPr>
          <p:cNvPr id="159" name="TextBox 8"/>
          <p:cNvSpPr/>
          <p:nvPr/>
        </p:nvSpPr>
        <p:spPr>
          <a:xfrm>
            <a:off x="1206000" y="5661360"/>
            <a:ext cx="6909120" cy="69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000" spc="-1" strike="noStrike">
                <a:solidFill>
                  <a:srgbClr val="ff0000"/>
                </a:solidFill>
                <a:latin typeface="Times New Roman"/>
                <a:ea typeface="DejaVu Sans"/>
              </a:rPr>
              <a:t>Chitkara University Institute of Engineering and Technology, </a:t>
            </a:r>
            <a:endParaRPr b="0" lang="en-US" sz="2000" spc="-1" strike="noStrike">
              <a:solidFill>
                <a:srgbClr val="000000"/>
              </a:solidFill>
              <a:latin typeface="Arial"/>
            </a:endParaRPr>
          </a:p>
          <a:p>
            <a:pPr algn="ctr">
              <a:lnSpc>
                <a:spcPct val="100000"/>
              </a:lnSpc>
            </a:pPr>
            <a:r>
              <a:rPr b="1" lang="en-US" sz="2000" spc="-1" strike="noStrike">
                <a:solidFill>
                  <a:srgbClr val="ff0000"/>
                </a:solidFill>
                <a:latin typeface="Times New Roman"/>
                <a:ea typeface="DejaVu Sans"/>
              </a:rPr>
              <a:t>Chitkara University, Punjab</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0" y="0"/>
            <a:ext cx="6476400" cy="837360"/>
          </a:xfrm>
          <a:prstGeom prst="rect">
            <a:avLst/>
          </a:prstGeom>
          <a:noFill/>
          <a:ln w="9360">
            <a:noFill/>
          </a:ln>
        </p:spPr>
        <p:txBody>
          <a:bodyPr numCol="1" spcCol="0" lIns="90000" rIns="90000" tIns="45000" bIns="45000" anchor="ctr">
            <a:noAutofit/>
          </a:bodyPr>
          <a:p>
            <a:pPr indent="0" algn="ctr">
              <a:lnSpc>
                <a:spcPct val="100000"/>
              </a:lnSpc>
              <a:buNone/>
              <a:tabLst>
                <a:tab algn="l" pos="0"/>
              </a:tabLst>
            </a:pPr>
            <a:r>
              <a:rPr b="0" lang="en-US" sz="3200" spc="-1" strike="noStrike">
                <a:solidFill>
                  <a:srgbClr val="000000"/>
                </a:solidFill>
                <a:latin typeface="Times New Roman"/>
              </a:rPr>
              <a:t>CSS layout of Front Page</a:t>
            </a:r>
            <a:endParaRPr b="0" lang="en-US" sz="3200" spc="-1" strike="noStrike">
              <a:solidFill>
                <a:srgbClr val="000000"/>
              </a:solidFill>
              <a:latin typeface="Arial"/>
            </a:endParaRPr>
          </a:p>
        </p:txBody>
      </p:sp>
      <p:pic>
        <p:nvPicPr>
          <p:cNvPr id="180" name="Content Placeholder 4" descr=""/>
          <p:cNvPicPr/>
          <p:nvPr/>
        </p:nvPicPr>
        <p:blipFill>
          <a:blip r:embed="rId1"/>
          <a:stretch/>
        </p:blipFill>
        <p:spPr>
          <a:xfrm>
            <a:off x="951120" y="1384200"/>
            <a:ext cx="7220520" cy="451260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0" y="0"/>
            <a:ext cx="6476400" cy="837360"/>
          </a:xfrm>
          <a:prstGeom prst="rect">
            <a:avLst/>
          </a:prstGeom>
          <a:noFill/>
          <a:ln w="9360">
            <a:noFill/>
          </a:ln>
        </p:spPr>
        <p:txBody>
          <a:bodyPr numCol="1" spcCol="0" lIns="90000" rIns="90000" tIns="45000" bIns="45000" anchor="ctr">
            <a:noAutofit/>
          </a:bodyPr>
          <a:p>
            <a:pPr indent="0" algn="ctr">
              <a:lnSpc>
                <a:spcPct val="100000"/>
              </a:lnSpc>
              <a:buNone/>
              <a:tabLst>
                <a:tab algn="l" pos="0"/>
              </a:tabLst>
            </a:pPr>
            <a:r>
              <a:rPr b="0" lang="en-US" sz="3200" spc="-1" strike="noStrike">
                <a:solidFill>
                  <a:srgbClr val="000000"/>
                </a:solidFill>
                <a:latin typeface="Times New Roman"/>
              </a:rPr>
              <a:t>CSS Layout of Front Page</a:t>
            </a:r>
            <a:endParaRPr b="0" lang="en-US" sz="3200" spc="-1" strike="noStrike">
              <a:solidFill>
                <a:srgbClr val="000000"/>
              </a:solidFill>
              <a:latin typeface="Arial"/>
            </a:endParaRPr>
          </a:p>
        </p:txBody>
      </p:sp>
      <p:pic>
        <p:nvPicPr>
          <p:cNvPr id="182" name="Content Placeholder 4" descr=""/>
          <p:cNvPicPr/>
          <p:nvPr/>
        </p:nvPicPr>
        <p:blipFill>
          <a:blip r:embed="rId1"/>
          <a:stretch/>
        </p:blipFill>
        <p:spPr>
          <a:xfrm>
            <a:off x="951120" y="1384200"/>
            <a:ext cx="7220520" cy="451260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ea typeface="DejaVu Sans"/>
              </a:rPr>
              <a:t>Conclusion</a:t>
            </a:r>
            <a:endParaRPr b="0" lang="en-US" sz="3200" spc="-1" strike="noStrike">
              <a:solidFill>
                <a:srgbClr val="000000"/>
              </a:solidFill>
              <a:latin typeface="Arial"/>
            </a:endParaRPr>
          </a:p>
        </p:txBody>
      </p:sp>
      <p:sp>
        <p:nvSpPr>
          <p:cNvPr id="184" name="Rectangle 2"/>
          <p:cNvSpPr/>
          <p:nvPr/>
        </p:nvSpPr>
        <p:spPr>
          <a:xfrm>
            <a:off x="395640" y="1196640"/>
            <a:ext cx="8136360" cy="583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3200" spc="-1" strike="noStrike">
              <a:solidFill>
                <a:srgbClr val="000000"/>
              </a:solidFill>
              <a:latin typeface="Times New Roman"/>
              <a:ea typeface="DejaVu Sans"/>
            </a:endParaRPr>
          </a:p>
        </p:txBody>
      </p:sp>
      <p:sp>
        <p:nvSpPr>
          <p:cNvPr id="185" name="TextBox 8"/>
          <p:cNvSpPr/>
          <p:nvPr/>
        </p:nvSpPr>
        <p:spPr>
          <a:xfrm>
            <a:off x="467640" y="1412640"/>
            <a:ext cx="8064000" cy="48445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With the completion of this project we conclude that it has achieved its purpose. </a:t>
            </a:r>
            <a:endParaRPr b="0" lang="en-US" sz="2400" spc="-1" strike="noStrike">
              <a:solidFill>
                <a:srgbClr val="000000"/>
              </a:solidFill>
              <a:latin typeface="Arial"/>
            </a:endParaRPr>
          </a:p>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The whole project provides a base for students to take their exam using software.</a:t>
            </a:r>
            <a:endParaRPr b="0" lang="en-US" sz="2400" spc="-1" strike="noStrike">
              <a:solidFill>
                <a:srgbClr val="000000"/>
              </a:solidFill>
              <a:latin typeface="Arial"/>
            </a:endParaRPr>
          </a:p>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The system is developed using  HTM, CSS and Java programming language. </a:t>
            </a:r>
            <a:endParaRPr b="0" lang="en-US" sz="2400" spc="-1" strike="noStrike">
              <a:solidFill>
                <a:srgbClr val="000000"/>
              </a:solidFill>
              <a:latin typeface="Arial"/>
            </a:endParaRPr>
          </a:p>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Online examination is the best compared to paper-based exam.</a:t>
            </a:r>
            <a:endParaRPr b="0" lang="en-US" sz="2400" spc="-1" strike="noStrike">
              <a:solidFill>
                <a:srgbClr val="000000"/>
              </a:solidFill>
              <a:latin typeface="Arial"/>
            </a:endParaRPr>
          </a:p>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The automated system helps students and lecturers to save time and makes the process faster. </a:t>
            </a:r>
            <a:endParaRPr b="0" lang="en-US" sz="2400" spc="-1" strike="noStrike">
              <a:solidFill>
                <a:srgbClr val="000000"/>
              </a:solidFill>
              <a:latin typeface="Arial"/>
            </a:endParaRPr>
          </a:p>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It saves space since answers papers will not be used. </a:t>
            </a:r>
            <a:endParaRPr b="0" lang="en-US" sz="2400" spc="-1" strike="noStrike">
              <a:solidFill>
                <a:srgbClr val="000000"/>
              </a:solidFill>
              <a:latin typeface="Arial"/>
            </a:endParaRPr>
          </a:p>
          <a:p>
            <a:pPr marL="285840" indent="-285840">
              <a:lnSpc>
                <a:spcPct val="100000"/>
              </a:lnSpc>
              <a:buClr>
                <a:srgbClr val="000000"/>
              </a:buClr>
              <a:buFont typeface="Arial"/>
              <a:buChar char="•"/>
            </a:pPr>
            <a:r>
              <a:rPr b="0" lang="en-US" sz="2400" spc="-1" strike="noStrike">
                <a:solidFill>
                  <a:srgbClr val="000000"/>
                </a:solidFill>
                <a:latin typeface="Calibri"/>
                <a:ea typeface="DejaVu Sans"/>
              </a:rPr>
              <a:t>With a user friendly system that has security, integrity and the database is neither inconsistent nor redundant.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ea typeface="DejaVu Sans"/>
              </a:rPr>
              <a:t>References/Links used</a:t>
            </a:r>
            <a:endParaRPr b="0" lang="en-US" sz="3200" spc="-1" strike="noStrike">
              <a:solidFill>
                <a:srgbClr val="000000"/>
              </a:solidFill>
              <a:latin typeface="Arial"/>
            </a:endParaRPr>
          </a:p>
        </p:txBody>
      </p:sp>
      <p:sp>
        <p:nvSpPr>
          <p:cNvPr id="187" name="TextBox 4"/>
          <p:cNvSpPr/>
          <p:nvPr/>
        </p:nvSpPr>
        <p:spPr>
          <a:xfrm>
            <a:off x="683640" y="1412640"/>
            <a:ext cx="720000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00000"/>
                </a:solidFill>
                <a:uFillTx/>
                <a:latin typeface="Calibri"/>
                <a:ea typeface="DejaVu Sans"/>
              </a:rPr>
              <a:t>Website to learn HTML CSS JAVA</a:t>
            </a:r>
            <a:r>
              <a:rPr b="0" lang="en-US" sz="1800" spc="-1" strike="noStrike">
                <a:solidFill>
                  <a:srgbClr val="000000"/>
                </a:solidFill>
                <a:latin typeface="Calibri"/>
                <a:ea typeface="DejaVu Sans"/>
              </a:rPr>
              <a:t> : </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u="sng">
                <a:solidFill>
                  <a:srgbClr val="0000ff"/>
                </a:solidFill>
                <a:uFillTx/>
                <a:latin typeface="Calibri"/>
                <a:ea typeface="DejaVu Sans"/>
                <a:hlinkClick r:id="rId1"/>
              </a:rPr>
              <a:t>https://Mozilla.org.com</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u="sng">
                <a:solidFill>
                  <a:srgbClr val="0000ff"/>
                </a:solidFill>
                <a:uFillTx/>
                <a:latin typeface="Calibri"/>
                <a:ea typeface="DejaVu Sans"/>
                <a:hlinkClick r:id="rId2"/>
              </a:rPr>
              <a:t>https://www.w3schools.com</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u="sng">
                <a:solidFill>
                  <a:srgbClr val="0000ff"/>
                </a:solidFill>
                <a:uFillTx/>
                <a:latin typeface="Calibri"/>
                <a:ea typeface="DejaVu Sans"/>
                <a:hlinkClick r:id="rId3"/>
              </a:rPr>
              <a:t>https://practice.geeksforgeeks.org</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u="sng">
                <a:solidFill>
                  <a:srgbClr val="0000ff"/>
                </a:solidFill>
                <a:uFillTx/>
                <a:latin typeface="Calibri"/>
                <a:ea typeface="DejaVu Sans"/>
                <a:hlinkClick r:id="rId4"/>
              </a:rPr>
              <a:t>https://codescholl.com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Calibri"/>
                <a:ea typeface="DejaVu Sans"/>
              </a:rPr>
              <a:t>Books</a:t>
            </a:r>
            <a:r>
              <a:rPr b="0" lang="en-US" sz="1800" spc="-1" strike="noStrike">
                <a:solidFill>
                  <a:srgbClr val="000000"/>
                </a:solidFill>
                <a:latin typeface="Calibri"/>
                <a:ea typeface="DejaVu Sans"/>
              </a:rPr>
              <a:t>: </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
            </a:r>
            <a:r>
              <a:rPr b="0" i="1" lang="en-US" sz="1800" spc="-1" strike="noStrike">
                <a:solidFill>
                  <a:srgbClr val="000000"/>
                </a:solidFill>
                <a:latin typeface="Calibri"/>
                <a:ea typeface="DejaVu Sans"/>
              </a:rPr>
              <a:t>Web Enabled Commercial Application Development using HTML, JavaScript, DHTML and PHP</a:t>
            </a:r>
            <a:r>
              <a:rPr b="0" lang="en-US" sz="1800" spc="-1" strike="noStrike">
                <a:solidFill>
                  <a:srgbClr val="000000"/>
                </a:solidFill>
                <a:latin typeface="Calibri"/>
                <a:ea typeface="DejaVu Sans"/>
              </a:rPr>
              <a:t>’ by Ivan Bayross, 4th Edition, BPB Publications.</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
            </a:r>
            <a:r>
              <a:rPr b="0" i="1" lang="en-US" sz="1800" spc="-1" strike="noStrike">
                <a:solidFill>
                  <a:srgbClr val="000000"/>
                </a:solidFill>
                <a:latin typeface="Calibri"/>
                <a:ea typeface="DejaVu Sans"/>
              </a:rPr>
              <a:t>The Complete Reference HTML &amp; XHTML</a:t>
            </a:r>
            <a:r>
              <a:rPr b="0" lang="en-US" sz="1800" spc="-1" strike="noStrike">
                <a:solidFill>
                  <a:srgbClr val="000000"/>
                </a:solidFill>
                <a:latin typeface="Calibri"/>
                <a:ea typeface="DejaVu Sans"/>
              </a:rPr>
              <a:t>’ by Thomas Powell, 5th Edition, Tata McGraw-Hill Company Limited.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AutoShape 4"/>
          <p:cNvSpPr/>
          <p:nvPr/>
        </p:nvSpPr>
        <p:spPr>
          <a:xfrm>
            <a:off x="155520" y="-14436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Calibri"/>
              <a:ea typeface="DejaVu Sans"/>
            </a:endParaRPr>
          </a:p>
        </p:txBody>
      </p:sp>
      <p:sp>
        <p:nvSpPr>
          <p:cNvPr id="189" name="AutoShape 6"/>
          <p:cNvSpPr/>
          <p:nvPr/>
        </p:nvSpPr>
        <p:spPr>
          <a:xfrm>
            <a:off x="155520" y="-14436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Calibri"/>
              <a:ea typeface="DejaVu Sans"/>
            </a:endParaRPr>
          </a:p>
        </p:txBody>
      </p:sp>
      <p:sp>
        <p:nvSpPr>
          <p:cNvPr id="190" name="AutoShape 8"/>
          <p:cNvSpPr/>
          <p:nvPr/>
        </p:nvSpPr>
        <p:spPr>
          <a:xfrm>
            <a:off x="155520" y="-14436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Calibri"/>
              <a:ea typeface="DejaVu Sans"/>
            </a:endParaRPr>
          </a:p>
        </p:txBody>
      </p:sp>
      <p:sp>
        <p:nvSpPr>
          <p:cNvPr id="191" name="Rectangle 1"/>
          <p:cNvSpPr/>
          <p:nvPr/>
        </p:nvSpPr>
        <p:spPr>
          <a:xfrm>
            <a:off x="5040" y="2421000"/>
            <a:ext cx="8958600" cy="1918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 sz="6000" spc="-1" strike="noStrike" u="sng">
                <a:solidFill>
                  <a:srgbClr val="000000"/>
                </a:solidFill>
                <a:uFillTx/>
                <a:latin typeface="comic"/>
                <a:ea typeface="DejaVu Sans"/>
              </a:rPr>
              <a:t>Thank you </a:t>
            </a:r>
            <a:endParaRPr b="0" lang="en-US" sz="6000" spc="-1" strike="noStrike">
              <a:solidFill>
                <a:srgbClr val="000000"/>
              </a:solidFill>
              <a:latin typeface="Arial"/>
            </a:endParaRPr>
          </a:p>
          <a:p>
            <a:pPr algn="ctr">
              <a:lnSpc>
                <a:spcPct val="100000"/>
              </a:lnSpc>
            </a:pPr>
            <a:r>
              <a:rPr b="0" lang="en" sz="6000" spc="-1" strike="noStrike" u="sng">
                <a:solidFill>
                  <a:srgbClr val="000000"/>
                </a:solidFill>
                <a:uFillTx/>
                <a:latin typeface="comic"/>
                <a:ea typeface="DejaVu Sans"/>
              </a:rPr>
              <a:t>for your time</a:t>
            </a:r>
            <a:r>
              <a:rPr b="0" lang="en" sz="6000" spc="-1" strike="noStrike">
                <a:solidFill>
                  <a:srgbClr val="000000"/>
                </a:solidFill>
                <a:latin typeface="Calibri"/>
                <a:ea typeface="DejaVu Sans"/>
              </a:rPr>
              <a:t> 😊</a:t>
            </a: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200" spc="-1" strike="noStrike">
                <a:solidFill>
                  <a:srgbClr val="000000"/>
                </a:solidFill>
                <a:latin typeface="Times New Roman"/>
                <a:ea typeface="DejaVu Sans"/>
              </a:rPr>
              <a:t>Table of Contents</a:t>
            </a:r>
            <a:endParaRPr b="0" lang="en-US" sz="3200" spc="-1" strike="noStrike">
              <a:solidFill>
                <a:srgbClr val="000000"/>
              </a:solidFill>
              <a:latin typeface="Arial"/>
            </a:endParaRPr>
          </a:p>
        </p:txBody>
      </p:sp>
      <p:sp>
        <p:nvSpPr>
          <p:cNvPr id="161" name="TextBox 2"/>
          <p:cNvSpPr/>
          <p:nvPr/>
        </p:nvSpPr>
        <p:spPr>
          <a:xfrm>
            <a:off x="323640" y="980640"/>
            <a:ext cx="6912000" cy="47829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Introduction</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Definition</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Problem Statement</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Technical Details</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Key Features </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Advantages</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Project Highlights</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Conclusion</a:t>
            </a:r>
            <a:endParaRPr b="0" lang="en-US" sz="2800" spc="-1" strike="noStrike">
              <a:solidFill>
                <a:srgbClr val="000000"/>
              </a:solidFill>
              <a:latin typeface="Arial"/>
            </a:endParaRPr>
          </a:p>
          <a:p>
            <a:pPr marL="216000" indent="-216000">
              <a:lnSpc>
                <a:spcPct val="100000"/>
              </a:lnSpc>
              <a:buClr>
                <a:srgbClr val="000000"/>
              </a:buClr>
              <a:buFont typeface="Arial"/>
              <a:buChar char="•"/>
            </a:pPr>
            <a:r>
              <a:rPr b="0" lang="en-US" sz="2800" spc="-1" strike="noStrike">
                <a:solidFill>
                  <a:srgbClr val="000000"/>
                </a:solidFill>
                <a:latin typeface="Times New Roman"/>
                <a:ea typeface="DejaVu Sans"/>
              </a:rPr>
              <a:t>References/Links used</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ea typeface="DejaVu Sans"/>
              </a:rPr>
              <a:t>Introduction</a:t>
            </a:r>
            <a:endParaRPr b="0" lang="en-US" sz="3200" spc="-1" strike="noStrike">
              <a:solidFill>
                <a:srgbClr val="000000"/>
              </a:solidFill>
              <a:latin typeface="Arial"/>
            </a:endParaRPr>
          </a:p>
        </p:txBody>
      </p:sp>
      <p:sp>
        <p:nvSpPr>
          <p:cNvPr id="163" name="Rectangle 2"/>
          <p:cNvSpPr/>
          <p:nvPr/>
        </p:nvSpPr>
        <p:spPr>
          <a:xfrm>
            <a:off x="755640" y="1340640"/>
            <a:ext cx="7776000" cy="471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rgbClr val="000000"/>
                </a:solidFill>
                <a:latin typeface="Calibri"/>
                <a:ea typeface="DejaVu Sans"/>
              </a:rPr>
              <a:t>Test Management System</a:t>
            </a:r>
            <a:endParaRPr b="0" lang="en-US" sz="32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nSpc>
                <a:spcPct val="100000"/>
              </a:lnSpc>
            </a:pPr>
            <a:r>
              <a:rPr b="0" lang="en-US" sz="3200" spc="-1" strike="noStrike">
                <a:solidFill>
                  <a:srgbClr val="000000"/>
                </a:solidFill>
                <a:latin typeface="Calibri"/>
                <a:ea typeface="DejaVu Sans"/>
              </a:rPr>
              <a:t>Effective Test Management System is necessary because it helps in checking if a person understands the subject by asking questions based upon the Subject. It helps in</a:t>
            </a:r>
            <a:endParaRPr b="0" lang="en-US" sz="3200" spc="-1" strike="noStrike">
              <a:solidFill>
                <a:srgbClr val="000000"/>
              </a:solidFill>
              <a:latin typeface="Arial"/>
            </a:endParaRPr>
          </a:p>
          <a:p>
            <a:pPr>
              <a:lnSpc>
                <a:spcPct val="100000"/>
              </a:lnSpc>
            </a:pPr>
            <a:r>
              <a:rPr b="0" lang="en-US" sz="3200" spc="-1" strike="noStrike">
                <a:solidFill>
                  <a:srgbClr val="000000"/>
                </a:solidFill>
                <a:latin typeface="Calibri"/>
                <a:ea typeface="DejaVu Sans"/>
              </a:rPr>
              <a:t>grasping the concept of the subject by asking different questions form the applicant whenever he opts to take the test.  </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ea typeface="DejaVu Sans"/>
              </a:rPr>
              <a:t>Problem Statement</a:t>
            </a:r>
            <a:endParaRPr b="0" lang="en-US" sz="3200" spc="-1" strike="noStrike">
              <a:solidFill>
                <a:srgbClr val="000000"/>
              </a:solidFill>
              <a:latin typeface="Arial"/>
            </a:endParaRPr>
          </a:p>
        </p:txBody>
      </p:sp>
      <p:sp>
        <p:nvSpPr>
          <p:cNvPr id="165" name="Rectangle 2"/>
          <p:cNvSpPr/>
          <p:nvPr/>
        </p:nvSpPr>
        <p:spPr>
          <a:xfrm>
            <a:off x="395640" y="1196640"/>
            <a:ext cx="8136360" cy="3136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ea typeface="DejaVu Sans"/>
              </a:rPr>
              <a:t>A test management portal is to be designed using HTML, CSS and JavaScript. It is like a portal consisting of MCQs that can be based upon the subject the applicant chooses and based upon the right/wrong answers ,a score sheet with detail marks and information about the applicant can be maintained.</a:t>
            </a:r>
            <a:endParaRPr b="0" lang="en-US" sz="2800" spc="-1" strike="noStrike">
              <a:solidFill>
                <a:srgbClr val="000000"/>
              </a:solidFill>
              <a:latin typeface="Arial"/>
            </a:endParaRPr>
          </a:p>
          <a:p>
            <a:pPr>
              <a:lnSpc>
                <a:spcPct val="100000"/>
              </a:lnSpc>
            </a:pPr>
            <a:r>
              <a:rPr b="0" lang="en-US" sz="3200" spc="-1" strike="noStrike">
                <a:solidFill>
                  <a:srgbClr val="000000"/>
                </a:solidFill>
                <a:latin typeface="Times New Roman"/>
                <a:ea typeface="DejaVu Sans"/>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ea typeface="DejaVu Sans"/>
              </a:rPr>
              <a:t>Technical Details</a:t>
            </a:r>
            <a:endParaRPr b="0" lang="en-US" sz="3200" spc="-1" strike="noStrike">
              <a:solidFill>
                <a:srgbClr val="000000"/>
              </a:solidFill>
              <a:latin typeface="Arial"/>
            </a:endParaRPr>
          </a:p>
        </p:txBody>
      </p:sp>
      <p:sp>
        <p:nvSpPr>
          <p:cNvPr id="167" name="TextBox 3"/>
          <p:cNvSpPr/>
          <p:nvPr/>
        </p:nvSpPr>
        <p:spPr>
          <a:xfrm>
            <a:off x="323640" y="1052640"/>
            <a:ext cx="8568360" cy="3776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ea typeface="DejaVu Sans"/>
              </a:rPr>
              <a:t>Building this system is technically feasible. The hardware and software needed are all available, it not difficult to get them. Brief I can say the necessary resources needed for the development and maintenance of the system are available. We are going to use HTML, CSS and  java programming language to complete this project.</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Box 1"/>
          <p:cNvSpPr/>
          <p:nvPr/>
        </p:nvSpPr>
        <p:spPr>
          <a:xfrm>
            <a:off x="467640" y="260640"/>
            <a:ext cx="5400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ea typeface="DejaVu Sans"/>
              </a:rPr>
              <a:t>Key Features</a:t>
            </a:r>
            <a:endParaRPr b="0" lang="en-US" sz="3200" spc="-1" strike="noStrike">
              <a:solidFill>
                <a:srgbClr val="000000"/>
              </a:solidFill>
              <a:latin typeface="Arial"/>
            </a:endParaRPr>
          </a:p>
        </p:txBody>
      </p:sp>
      <p:sp>
        <p:nvSpPr>
          <p:cNvPr id="169" name="Rectangle 2"/>
          <p:cNvSpPr/>
          <p:nvPr/>
        </p:nvSpPr>
        <p:spPr>
          <a:xfrm>
            <a:off x="395640" y="1196640"/>
            <a:ext cx="8136360" cy="338148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1" lang="en-US" sz="2400" spc="-1" strike="noStrike" u="sng">
                <a:solidFill>
                  <a:srgbClr val="000000"/>
                </a:solidFill>
                <a:uFillTx/>
                <a:latin typeface="Times New Roman"/>
                <a:ea typeface="DejaVu Sans"/>
              </a:rPr>
              <a:t>Front page </a:t>
            </a:r>
            <a:r>
              <a:rPr b="0" lang="en-US" sz="2400" spc="-1" strike="noStrike" u="sng">
                <a:solidFill>
                  <a:srgbClr val="000000"/>
                </a:solidFill>
                <a:uFillTx/>
                <a:latin typeface="Times New Roman"/>
                <a:ea typeface="DejaVu Sans"/>
              </a:rPr>
              <a:t>of the  examination website </a:t>
            </a:r>
            <a:r>
              <a:rPr b="0" lang="en-US" sz="2400" spc="-1" strike="noStrike">
                <a:solidFill>
                  <a:srgbClr val="000000"/>
                </a:solidFill>
                <a:latin typeface="Times New Roman"/>
                <a:ea typeface="DejaVu Sans"/>
              </a:rPr>
              <a:t>is shown.</a:t>
            </a:r>
            <a:endParaRPr b="0" lang="en-US" sz="2400" spc="-1" strike="noStrike">
              <a:solidFill>
                <a:srgbClr val="000000"/>
              </a:solidFill>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DejaVu Sans"/>
              </a:rPr>
              <a:t>A </a:t>
            </a:r>
            <a:r>
              <a:rPr b="1" lang="en-US" sz="2400" spc="-1" strike="noStrike" u="sng">
                <a:solidFill>
                  <a:srgbClr val="000000"/>
                </a:solidFill>
                <a:uFillTx/>
                <a:latin typeface="Times New Roman"/>
                <a:ea typeface="DejaVu Sans"/>
              </a:rPr>
              <a:t>login page </a:t>
            </a:r>
            <a:r>
              <a:rPr b="0" lang="en-US" sz="2400" spc="-1" strike="noStrike">
                <a:solidFill>
                  <a:srgbClr val="000000"/>
                </a:solidFill>
                <a:latin typeface="Times New Roman"/>
                <a:ea typeface="DejaVu Sans"/>
              </a:rPr>
              <a:t>is formed for students to enter their required details for taking the exam.</a:t>
            </a:r>
            <a:endParaRPr b="0" lang="en-US" sz="2400" spc="-1" strike="noStrike">
              <a:solidFill>
                <a:srgbClr val="000000"/>
              </a:solidFill>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DejaVu Sans"/>
              </a:rPr>
              <a:t>Student </a:t>
            </a:r>
            <a:r>
              <a:rPr b="0" lang="en-US" sz="2400" spc="-1" strike="noStrike" u="sng">
                <a:solidFill>
                  <a:srgbClr val="000000"/>
                </a:solidFill>
                <a:uFillTx/>
                <a:latin typeface="Times New Roman"/>
                <a:ea typeface="DejaVu Sans"/>
              </a:rPr>
              <a:t>can select the subject </a:t>
            </a:r>
            <a:r>
              <a:rPr b="0" lang="en-US" sz="2400" spc="-1" strike="noStrike">
                <a:solidFill>
                  <a:srgbClr val="000000"/>
                </a:solidFill>
                <a:latin typeface="Times New Roman"/>
                <a:ea typeface="DejaVu Sans"/>
              </a:rPr>
              <a:t>for which he wants to give exam from the given subjects.</a:t>
            </a:r>
            <a:endParaRPr b="0" lang="en-US" sz="2400" spc="-1" strike="noStrike">
              <a:solidFill>
                <a:srgbClr val="000000"/>
              </a:solidFill>
              <a:latin typeface="Arial"/>
            </a:endParaRPr>
          </a:p>
          <a:p>
            <a:pPr marL="457200" indent="-457200">
              <a:lnSpc>
                <a:spcPct val="100000"/>
              </a:lnSpc>
              <a:buClr>
                <a:srgbClr val="000000"/>
              </a:buClr>
              <a:buFont typeface="Arial"/>
              <a:buChar char="•"/>
            </a:pPr>
            <a:r>
              <a:rPr b="1" lang="en-US" sz="2400" spc="-1" strike="noStrike" u="sng">
                <a:solidFill>
                  <a:srgbClr val="000000"/>
                </a:solidFill>
                <a:uFillTx/>
                <a:latin typeface="Times New Roman"/>
                <a:ea typeface="DejaVu Sans"/>
              </a:rPr>
              <a:t>MCQ based test </a:t>
            </a:r>
            <a:r>
              <a:rPr b="0" lang="en-US" sz="2400" spc="-1" strike="noStrike">
                <a:solidFill>
                  <a:srgbClr val="000000"/>
                </a:solidFill>
                <a:latin typeface="Times New Roman"/>
                <a:ea typeface="DejaVu Sans"/>
              </a:rPr>
              <a:t>will be generated.</a:t>
            </a:r>
            <a:endParaRPr b="0" lang="en-US" sz="2400" spc="-1" strike="noStrike">
              <a:solidFill>
                <a:srgbClr val="000000"/>
              </a:solidFill>
              <a:latin typeface="Arial"/>
            </a:endParaRPr>
          </a:p>
          <a:p>
            <a:pPr marL="457200" indent="-457200">
              <a:lnSpc>
                <a:spcPct val="100000"/>
              </a:lnSpc>
              <a:buClr>
                <a:srgbClr val="000000"/>
              </a:buClr>
              <a:buFont typeface="Arial"/>
              <a:buChar char="•"/>
            </a:pPr>
            <a:r>
              <a:rPr b="0" lang="en-US" sz="2400" spc="-1" strike="noStrike">
                <a:solidFill>
                  <a:srgbClr val="000000"/>
                </a:solidFill>
                <a:latin typeface="Times New Roman"/>
                <a:ea typeface="DejaVu Sans"/>
              </a:rPr>
              <a:t>Student can </a:t>
            </a:r>
            <a:r>
              <a:rPr b="0" lang="en-US" sz="2400" spc="-1" strike="noStrike" u="sng">
                <a:solidFill>
                  <a:srgbClr val="000000"/>
                </a:solidFill>
                <a:uFillTx/>
                <a:latin typeface="Times New Roman"/>
                <a:ea typeface="DejaVu Sans"/>
              </a:rPr>
              <a:t>select options </a:t>
            </a:r>
            <a:r>
              <a:rPr b="0" lang="en-US" sz="2400" spc="-1" strike="noStrike">
                <a:solidFill>
                  <a:srgbClr val="000000"/>
                </a:solidFill>
                <a:latin typeface="Times New Roman"/>
                <a:ea typeface="DejaVu Sans"/>
              </a:rPr>
              <a:t>for the correct answer.</a:t>
            </a:r>
            <a:endParaRPr b="0" lang="en-US" sz="2400" spc="-1" strike="noStrike">
              <a:solidFill>
                <a:srgbClr val="000000"/>
              </a:solidFill>
              <a:latin typeface="Arial"/>
            </a:endParaRPr>
          </a:p>
          <a:p>
            <a:pPr marL="457200" indent="-457200">
              <a:lnSpc>
                <a:spcPct val="100000"/>
              </a:lnSpc>
              <a:buClr>
                <a:srgbClr val="000000"/>
              </a:buClr>
              <a:buFont typeface="Arial"/>
              <a:buChar char="•"/>
            </a:pPr>
            <a:r>
              <a:rPr b="1" lang="en-US" sz="2400" spc="-1" strike="noStrike" u="sng">
                <a:solidFill>
                  <a:srgbClr val="000000"/>
                </a:solidFill>
                <a:uFillTx/>
                <a:latin typeface="Times New Roman"/>
                <a:ea typeface="DejaVu Sans"/>
              </a:rPr>
              <a:t>Time</a:t>
            </a:r>
            <a:r>
              <a:rPr b="0" lang="en-US" sz="2400" spc="-1" strike="noStrike" u="sng">
                <a:solidFill>
                  <a:srgbClr val="000000"/>
                </a:solidFill>
                <a:uFillTx/>
                <a:latin typeface="Times New Roman"/>
                <a:ea typeface="DejaVu Sans"/>
              </a:rPr>
              <a:t>r</a:t>
            </a:r>
            <a:r>
              <a:rPr b="1" lang="en-US" sz="2400" spc="-1" strike="noStrike">
                <a:solidFill>
                  <a:srgbClr val="000000"/>
                </a:solidFill>
                <a:latin typeface="Times New Roman"/>
                <a:ea typeface="DejaVu Sans"/>
              </a:rPr>
              <a:t> </a:t>
            </a:r>
            <a:r>
              <a:rPr b="0" lang="en-US" sz="2400" spc="-1" strike="noStrike">
                <a:solidFill>
                  <a:srgbClr val="000000"/>
                </a:solidFill>
                <a:latin typeface="Times New Roman"/>
                <a:ea typeface="DejaVu Sans"/>
              </a:rPr>
              <a:t>will be shown on the top of the test page.</a:t>
            </a:r>
            <a:endParaRPr b="0" lang="en-US" sz="2400" spc="-1" strike="noStrike">
              <a:solidFill>
                <a:srgbClr val="000000"/>
              </a:solidFill>
              <a:latin typeface="Arial"/>
            </a:endParaRPr>
          </a:p>
          <a:p>
            <a:pPr marL="457200" indent="-457200">
              <a:lnSpc>
                <a:spcPct val="100000"/>
              </a:lnSpc>
              <a:buClr>
                <a:srgbClr val="000000"/>
              </a:buClr>
              <a:buFont typeface="Arial"/>
              <a:buChar char="•"/>
            </a:pPr>
            <a:r>
              <a:rPr b="1" lang="en-US" sz="2400" spc="-1" strike="noStrike" u="sng">
                <a:solidFill>
                  <a:srgbClr val="000000"/>
                </a:solidFill>
                <a:uFillTx/>
                <a:latin typeface="Times New Roman"/>
                <a:ea typeface="DejaVu Sans"/>
              </a:rPr>
              <a:t>Result page </a:t>
            </a:r>
            <a:r>
              <a:rPr b="0" lang="en-US" sz="2400" spc="-1" strike="noStrike">
                <a:solidFill>
                  <a:srgbClr val="000000"/>
                </a:solidFill>
                <a:latin typeface="Times New Roman"/>
                <a:ea typeface="DejaVu Sans"/>
              </a:rPr>
              <a:t>will be generated in the end.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Rectangle 2"/>
          <p:cNvSpPr/>
          <p:nvPr/>
        </p:nvSpPr>
        <p:spPr>
          <a:xfrm>
            <a:off x="215640" y="1196640"/>
            <a:ext cx="8136360" cy="583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3200" spc="-1" strike="noStrike">
              <a:solidFill>
                <a:srgbClr val="000000"/>
              </a:solidFill>
              <a:latin typeface="Times New Roman"/>
              <a:ea typeface="DejaVu Sans"/>
            </a:endParaRPr>
          </a:p>
        </p:txBody>
      </p:sp>
      <p:sp>
        <p:nvSpPr>
          <p:cNvPr id="171" name="TextBox 4"/>
          <p:cNvSpPr/>
          <p:nvPr/>
        </p:nvSpPr>
        <p:spPr>
          <a:xfrm>
            <a:off x="457200" y="1600200"/>
            <a:ext cx="8000640" cy="3373200"/>
          </a:xfrm>
          <a:prstGeom prst="rect">
            <a:avLst/>
          </a:prstGeom>
          <a:noFill/>
          <a:ln w="0">
            <a:noFill/>
          </a:ln>
        </p:spPr>
        <p:style>
          <a:lnRef idx="0"/>
          <a:fillRef idx="0"/>
          <a:effectRef idx="0"/>
          <a:fontRef idx="minor"/>
        </p:style>
        <p:txBody>
          <a:bodyPr lIns="90000" rIns="90000" tIns="45000" bIns="45000" anchor="t">
            <a:spAutoFit/>
          </a:bodyPr>
          <a:p>
            <a:pPr marL="457200" indent="-311040">
              <a:lnSpc>
                <a:spcPct val="110000"/>
              </a:lnSpc>
              <a:buClr>
                <a:srgbClr val="000000"/>
              </a:buClr>
              <a:buFont typeface="Wingdings" charset="2"/>
              <a:buChar char=""/>
            </a:pPr>
            <a:r>
              <a:rPr b="0" lang="en-US" sz="2800" spc="-1" strike="noStrike">
                <a:solidFill>
                  <a:srgbClr val="000000"/>
                </a:solidFill>
                <a:latin typeface="Calibri"/>
                <a:ea typeface="DejaVu Sans"/>
              </a:rPr>
              <a:t>The advantages of a test management system are :</a:t>
            </a:r>
            <a:endParaRPr b="0" lang="en-US" sz="2800" spc="-1" strike="noStrike">
              <a:solidFill>
                <a:srgbClr val="000000"/>
              </a:solidFill>
              <a:latin typeface="Arial"/>
            </a:endParaRPr>
          </a:p>
          <a:p>
            <a:pPr marL="457200" indent="-311040">
              <a:lnSpc>
                <a:spcPct val="110000"/>
              </a:lnSpc>
              <a:buClr>
                <a:srgbClr val="000000"/>
              </a:buClr>
              <a:buFont typeface="Wingdings" charset="2"/>
              <a:buChar char=""/>
            </a:pPr>
            <a:r>
              <a:rPr b="0" lang="en-US" sz="2800" spc="-1" strike="noStrike">
                <a:solidFill>
                  <a:srgbClr val="000000"/>
                </a:solidFill>
                <a:latin typeface="Calibri"/>
                <a:ea typeface="DejaVu Sans"/>
              </a:rPr>
              <a:t>It helps a candidate in grasping the subject .</a:t>
            </a:r>
            <a:endParaRPr b="0" lang="en-US" sz="2800" spc="-1" strike="noStrike">
              <a:solidFill>
                <a:srgbClr val="000000"/>
              </a:solidFill>
              <a:latin typeface="Arial"/>
            </a:endParaRPr>
          </a:p>
          <a:p>
            <a:pPr marL="457200" indent="-311040">
              <a:lnSpc>
                <a:spcPct val="110000"/>
              </a:lnSpc>
              <a:buClr>
                <a:srgbClr val="000000"/>
              </a:buClr>
              <a:buFont typeface="Wingdings" charset="2"/>
              <a:buChar char=""/>
            </a:pPr>
            <a:r>
              <a:rPr b="0" lang="en-US" sz="2800" spc="-1" strike="noStrike">
                <a:solidFill>
                  <a:srgbClr val="000000"/>
                </a:solidFill>
                <a:latin typeface="Calibri"/>
                <a:ea typeface="DejaVu Sans"/>
              </a:rPr>
              <a:t>It can increase the versatility of the candidate’s knowledge by allowing him/her to opt and give test for different subjects.</a:t>
            </a:r>
            <a:endParaRPr b="0" lang="en-US" sz="2800" spc="-1" strike="noStrike">
              <a:solidFill>
                <a:srgbClr val="000000"/>
              </a:solidFill>
              <a:latin typeface="Arial"/>
            </a:endParaRPr>
          </a:p>
          <a:p>
            <a:pPr marL="457200" indent="-311040">
              <a:lnSpc>
                <a:spcPct val="110000"/>
              </a:lnSpc>
              <a:buClr>
                <a:srgbClr val="000000"/>
              </a:buClr>
              <a:buFont typeface="Wingdings" charset="2"/>
              <a:buChar char=""/>
            </a:pPr>
            <a:r>
              <a:rPr b="0" lang="en-US" sz="2800" spc="-1" strike="noStrike">
                <a:solidFill>
                  <a:srgbClr val="000000"/>
                </a:solidFill>
                <a:latin typeface="Calibri"/>
                <a:ea typeface="DejaVu Sans"/>
              </a:rPr>
              <a:t>It can help a candidate improve from his/her mistakes.</a:t>
            </a:r>
            <a:endParaRPr b="0" lang="en-US" sz="2800" spc="-1" strike="noStrike">
              <a:solidFill>
                <a:srgbClr val="000000"/>
              </a:solidFill>
              <a:latin typeface="Arial"/>
            </a:endParaRPr>
          </a:p>
        </p:txBody>
      </p:sp>
      <p:sp>
        <p:nvSpPr>
          <p:cNvPr id="172" name="TextBox 5"/>
          <p:cNvSpPr/>
          <p:nvPr/>
        </p:nvSpPr>
        <p:spPr>
          <a:xfrm>
            <a:off x="539640" y="137160"/>
            <a:ext cx="35996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400" spc="-1" strike="noStrike">
                <a:solidFill>
                  <a:srgbClr val="000000"/>
                </a:solidFill>
                <a:latin typeface="Calibri"/>
                <a:ea typeface="DejaVu Sans"/>
              </a:rPr>
              <a:t>ADVANTAGES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0" y="0"/>
            <a:ext cx="6476400" cy="837360"/>
          </a:xfrm>
          <a:prstGeom prst="rect">
            <a:avLst/>
          </a:prstGeom>
          <a:noFill/>
          <a:ln w="9360">
            <a:noFill/>
          </a:ln>
        </p:spPr>
        <p:txBody>
          <a:bodyPr numCol="1" spcCol="0" lIns="90000" rIns="90000" tIns="45000" bIns="45000" anchor="ctr">
            <a:noAutofit/>
          </a:bodyPr>
          <a:p>
            <a:pPr indent="0">
              <a:lnSpc>
                <a:spcPct val="100000"/>
              </a:lnSpc>
              <a:buNone/>
              <a:tabLst>
                <a:tab algn="l" pos="0"/>
              </a:tabLst>
            </a:pPr>
            <a:r>
              <a:rPr b="0" lang="en-US" sz="3200" spc="-1" strike="noStrike">
                <a:solidFill>
                  <a:srgbClr val="000000"/>
                </a:solidFill>
                <a:latin typeface="Times New Roman"/>
                <a:ea typeface="MS PGothic"/>
              </a:rPr>
              <a:t>Project Highlights</a:t>
            </a:r>
            <a:endParaRPr b="0" lang="en-US" sz="3200" spc="-1" strike="noStrike">
              <a:solidFill>
                <a:srgbClr val="000000"/>
              </a:solidFill>
              <a:latin typeface="Arial"/>
            </a:endParaRPr>
          </a:p>
        </p:txBody>
      </p:sp>
      <p:sp>
        <p:nvSpPr>
          <p:cNvPr id="174" name="PlaceHolder 2"/>
          <p:cNvSpPr>
            <a:spLocks noGrp="1"/>
          </p:cNvSpPr>
          <p:nvPr>
            <p:ph/>
          </p:nvPr>
        </p:nvSpPr>
        <p:spPr>
          <a:xfrm>
            <a:off x="467640" y="1052640"/>
            <a:ext cx="8228880" cy="544680"/>
          </a:xfrm>
          <a:prstGeom prst="rect">
            <a:avLst/>
          </a:prstGeom>
          <a:noFill/>
          <a:ln w="936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Times New Roman"/>
                <a:ea typeface="MS PGothic"/>
              </a:rPr>
              <a:t>Front Page</a:t>
            </a:r>
            <a:endParaRPr b="0" lang="en-US" sz="2800" spc="-1" strike="noStrike">
              <a:solidFill>
                <a:srgbClr val="000000"/>
              </a:solidFill>
              <a:latin typeface="Arial"/>
            </a:endParaRPr>
          </a:p>
        </p:txBody>
      </p:sp>
      <p:pic>
        <p:nvPicPr>
          <p:cNvPr id="175" name="Picture 4" descr=""/>
          <p:cNvPicPr/>
          <p:nvPr/>
        </p:nvPicPr>
        <p:blipFill>
          <a:blip r:embed="rId1"/>
          <a:stretch/>
        </p:blipFill>
        <p:spPr>
          <a:xfrm>
            <a:off x="683640" y="1760400"/>
            <a:ext cx="7845480" cy="4353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0" y="0"/>
            <a:ext cx="5485680" cy="913680"/>
          </a:xfrm>
          <a:prstGeom prst="rect">
            <a:avLst/>
          </a:prstGeom>
          <a:noFill/>
          <a:ln w="9360">
            <a:noFill/>
          </a:ln>
        </p:spPr>
        <p:txBody>
          <a:bodyPr numCol="1" spcCol="0" lIns="0" rIns="0" tIns="0" bIns="0" anchor="ctr">
            <a:noAutofit/>
          </a:bodyPr>
          <a:p>
            <a:pPr indent="0">
              <a:lnSpc>
                <a:spcPct val="100000"/>
              </a:lnSpc>
              <a:buNone/>
              <a:tabLst>
                <a:tab algn="l" pos="0"/>
              </a:tabLst>
            </a:pPr>
            <a:r>
              <a:rPr b="0" lang="en-US" sz="3200" spc="-1" strike="noStrike">
                <a:solidFill>
                  <a:srgbClr val="000000"/>
                </a:solidFill>
                <a:latin typeface="Times New Roman"/>
                <a:ea typeface="MS PGothic"/>
              </a:rPr>
              <a:t>Project Highlights</a:t>
            </a:r>
            <a:endParaRPr b="0" lang="en-US" sz="3200" spc="-1" strike="noStrike">
              <a:solidFill>
                <a:srgbClr val="000000"/>
              </a:solidFill>
              <a:latin typeface="Arial"/>
            </a:endParaRPr>
          </a:p>
        </p:txBody>
      </p:sp>
      <p:sp>
        <p:nvSpPr>
          <p:cNvPr id="177" name="TextBox 3"/>
          <p:cNvSpPr/>
          <p:nvPr/>
        </p:nvSpPr>
        <p:spPr>
          <a:xfrm>
            <a:off x="323640" y="1124640"/>
            <a:ext cx="4031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ea typeface="DejaVu Sans"/>
              </a:rPr>
              <a:t>Code Snippets:</a:t>
            </a:r>
            <a:endParaRPr b="0" lang="en-US" sz="2800" spc="-1" strike="noStrike">
              <a:solidFill>
                <a:srgbClr val="000000"/>
              </a:solidFill>
              <a:latin typeface="Arial"/>
            </a:endParaRPr>
          </a:p>
        </p:txBody>
      </p:sp>
      <p:pic>
        <p:nvPicPr>
          <p:cNvPr id="178" name="Picture 4" descr=""/>
          <p:cNvPicPr/>
          <p:nvPr/>
        </p:nvPicPr>
        <p:blipFill>
          <a:blip r:embed="rId1"/>
          <a:stretch/>
        </p:blipFill>
        <p:spPr>
          <a:xfrm>
            <a:off x="1025640" y="1648080"/>
            <a:ext cx="7092000" cy="4432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899</TotalTime>
  <Application>LibreOffice/7.5.2.2$Windows_X86_64 LibreOffice_project/53bb9681a964705cf672590721dbc85eb4d0c3a2</Application>
  <AppVersion>15.0000</AppVersion>
  <Words>703</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2022-12-12T14:14:34Z</dcterms:created>
  <dc:creator>abc</dc:creator>
  <dc:description/>
  <dc:language>en-US</dc:language>
  <cp:lastModifiedBy/>
  <dcterms:modified xsi:type="dcterms:W3CDTF">2023-05-02T10:08:25Z</dcterms:modified>
  <cp:revision>56</cp:revision>
  <dc:subject/>
  <dc:title>Cricket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18</vt:i4>
  </property>
</Properties>
</file>