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83" r:id="rId7"/>
    <p:sldId id="286" r:id="rId8"/>
    <p:sldId id="275" r:id="rId9"/>
    <p:sldId id="287" r:id="rId10"/>
    <p:sldId id="284" r:id="rId11"/>
    <p:sldId id="288" r:id="rId12"/>
    <p:sldId id="285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76" d="100"/>
          <a:sy n="76" d="100"/>
        </p:scale>
        <p:origin x="10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en-US/docs/Web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decademy.com/" TargetMode="External"/><Relationship Id="rId4" Type="http://schemas.openxmlformats.org/officeDocument/2006/relationships/hyperlink" Target="https://css-trick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04886" y="2636912"/>
            <a:ext cx="5203417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Team -2 ]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       Jaivardhan Khanna : 2210990429</a:t>
            </a:r>
          </a:p>
          <a:p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Sitka Small" pitchFamily="2" charset="0"/>
                <a:cs typeface="Times New Roman" panose="02020603050405020304" pitchFamily="18" charset="0"/>
              </a:rPr>
              <a:t>Jashan</a:t>
            </a:r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Jot Kaur Gill : 2210990436</a:t>
            </a:r>
          </a:p>
          <a:p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       Jasmine Rathor : 2210990450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Coordinator:Dr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Baljit Kaur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452" y="5635082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(file upload)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EE16C-FE33-2437-7BA0-94393D53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7" y="1628800"/>
            <a:ext cx="7956376" cy="4274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2D5E6-B6E2-6542-7169-5073CFCAEBDB}"/>
              </a:ext>
            </a:extLst>
          </p:cNvPr>
          <p:cNvSpPr txBox="1"/>
          <p:nvPr/>
        </p:nvSpPr>
        <p:spPr>
          <a:xfrm>
            <a:off x="3059832" y="125946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 button to locate the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49034-7D55-CA2F-7084-AFF4E8A1411F}"/>
              </a:ext>
            </a:extLst>
          </p:cNvPr>
          <p:cNvSpPr txBox="1"/>
          <p:nvPr/>
        </p:nvSpPr>
        <p:spPr>
          <a:xfrm>
            <a:off x="3491880" y="48598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add post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20C46-04BA-7CE7-02C7-18B18DCD77D5}"/>
              </a:ext>
            </a:extLst>
          </p:cNvPr>
          <p:cNvCxnSpPr>
            <a:cxnSpLocks/>
          </p:cNvCxnSpPr>
          <p:nvPr/>
        </p:nvCxnSpPr>
        <p:spPr>
          <a:xfrm flipH="1">
            <a:off x="3419872" y="1628800"/>
            <a:ext cx="648072" cy="9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B0922-5486-A9D6-72F7-CDE5038C483B}"/>
              </a:ext>
            </a:extLst>
          </p:cNvPr>
          <p:cNvCxnSpPr>
            <a:cxnSpLocks/>
          </p:cNvCxnSpPr>
          <p:nvPr/>
        </p:nvCxnSpPr>
        <p:spPr>
          <a:xfrm>
            <a:off x="4418445" y="3553776"/>
            <a:ext cx="0" cy="132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09965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694E50F-0FCB-F4F6-5187-F9DA6E29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88089"/>
            <a:ext cx="7776864" cy="3973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(file upload)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2D5E6-B6E2-6542-7169-5073CFCAEBDB}"/>
              </a:ext>
            </a:extLst>
          </p:cNvPr>
          <p:cNvSpPr txBox="1"/>
          <p:nvPr/>
        </p:nvSpPr>
        <p:spPr>
          <a:xfrm>
            <a:off x="6516216" y="5662989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of the user who posted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49034-7D55-CA2F-7084-AFF4E8A1411F}"/>
              </a:ext>
            </a:extLst>
          </p:cNvPr>
          <p:cNvSpPr txBox="1"/>
          <p:nvPr/>
        </p:nvSpPr>
        <p:spPr>
          <a:xfrm>
            <a:off x="2699792" y="57299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 set by the 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20C46-04BA-7CE7-02C7-18B18DCD77D5}"/>
              </a:ext>
            </a:extLst>
          </p:cNvPr>
          <p:cNvCxnSpPr>
            <a:cxnSpLocks/>
          </p:cNvCxnSpPr>
          <p:nvPr/>
        </p:nvCxnSpPr>
        <p:spPr>
          <a:xfrm flipV="1">
            <a:off x="3779912" y="3284984"/>
            <a:ext cx="1440160" cy="244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B0922-5486-A9D6-72F7-CDE5038C483B}"/>
              </a:ext>
            </a:extLst>
          </p:cNvPr>
          <p:cNvCxnSpPr>
            <a:cxnSpLocks/>
          </p:cNvCxnSpPr>
          <p:nvPr/>
        </p:nvCxnSpPr>
        <p:spPr>
          <a:xfrm flipH="1" flipV="1">
            <a:off x="6156176" y="4447876"/>
            <a:ext cx="864096" cy="128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505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(Final Render)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4D2A6-56C4-D2B1-96DF-B134B1148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02594"/>
            <a:ext cx="7164288" cy="38528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F15C31-9AB6-D98C-3FAB-79949FF1F8A1}"/>
              </a:ext>
            </a:extLst>
          </p:cNvPr>
          <p:cNvCxnSpPr/>
          <p:nvPr/>
        </p:nvCxnSpPr>
        <p:spPr>
          <a:xfrm flipV="1">
            <a:off x="2483768" y="4797152"/>
            <a:ext cx="108012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CC166-674F-DC76-BA0E-38CB544BBDCA}"/>
              </a:ext>
            </a:extLst>
          </p:cNvPr>
          <p:cNvCxnSpPr>
            <a:cxnSpLocks/>
          </p:cNvCxnSpPr>
          <p:nvPr/>
        </p:nvCxnSpPr>
        <p:spPr>
          <a:xfrm flipH="1">
            <a:off x="5580112" y="4437112"/>
            <a:ext cx="1346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B1E61-D7E8-4EE4-2B21-31D00374C141}"/>
              </a:ext>
            </a:extLst>
          </p:cNvPr>
          <p:cNvSpPr txBox="1"/>
          <p:nvPr/>
        </p:nvSpPr>
        <p:spPr>
          <a:xfrm>
            <a:off x="7164288" y="42519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A2A60-AA54-C19C-65CC-BF888CBE2741}"/>
              </a:ext>
            </a:extLst>
          </p:cNvPr>
          <p:cNvSpPr txBox="1"/>
          <p:nvPr/>
        </p:nvSpPr>
        <p:spPr>
          <a:xfrm>
            <a:off x="1727684" y="57654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720291796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6623" y="1124744"/>
            <a:ext cx="8136904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security of user data and media upload, particularly in the handling and protection of sensitive information. 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Instagram clone project has been a valuable learning experience like :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 Uploading photos or videos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through the feed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 Commenting on posts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 Providing a seamless user experience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77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MDN Web Docs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https://developer.mozilla.org/en-US/docs/Web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W3Schools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https://www.w3schools.com/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CSS-Tricks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https://css-tricks.com/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Codecademy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https://www.codecademy.com/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Stack Overflow - </a:t>
            </a:r>
            <a:r>
              <a:rPr lang="en-US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6912768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Technical Details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2"/>
            <a:ext cx="7776864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be creating Instagram clone. The project aimed at replicating the core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 and user experience of Instagram, a popular social media platform for  sharing photos and videos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help of asynchronous fetch methods we have retrieved data from the firebase database and displayed it on our website by integrating it with html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rendering all that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124744"/>
            <a:ext cx="8136904" cy="333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aims to show the use of firebase in order to fetch metadata of provided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our locally hosted database and display that info on a HTML page rendered page through React.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primary goal is to create a user-friendly and visually appealing platform that allows user to share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moments, connects with friends and explore trending content seamlessly.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858641"/>
            <a:ext cx="806489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has used HTML, CSS,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inside components made in React.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20CC0-7372-C149-E4E6-271CEB0F1503}"/>
              </a:ext>
            </a:extLst>
          </p:cNvPr>
          <p:cNvSpPr txBox="1"/>
          <p:nvPr/>
        </p:nvSpPr>
        <p:spPr>
          <a:xfrm>
            <a:off x="539552" y="1484784"/>
            <a:ext cx="8064896" cy="33994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1.) In HTML , we have used :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&lt;input&gt;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&lt;button&gt;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&lt;a&gt;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&lt;title&gt;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&lt;p&gt;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AFEEE-D916-4B66-84FE-B6CE69C50C6D}"/>
              </a:ext>
            </a:extLst>
          </p:cNvPr>
          <p:cNvSpPr txBox="1"/>
          <p:nvPr/>
        </p:nvSpPr>
        <p:spPr>
          <a:xfrm>
            <a:off x="539552" y="3645024"/>
            <a:ext cx="7776864" cy="41975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In CSS we have used :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overflow-x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z-index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font-weight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1FC60-C143-BE04-997F-CC72BF865E3A}"/>
              </a:ext>
            </a:extLst>
          </p:cNvPr>
          <p:cNvSpPr txBox="1"/>
          <p:nvPr/>
        </p:nvSpPr>
        <p:spPr>
          <a:xfrm>
            <a:off x="683568" y="845423"/>
            <a:ext cx="7776864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As for React we have used :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Imports: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library for building user interfaces.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React for managing component state and side effects.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makeStyles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Material-UI for creating styles.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Modal, Button,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components from Material-UI for building UI elements.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connecting to Firebase database and authentication.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Styles and 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getModalStyle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defines the positioning for the modal on the screen.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useStyles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hook creates CSS classes for the modal container.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Rendering: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content changes based on the logged-in state (user).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Logged-in users see a logout button.</a:t>
            </a:r>
          </a:p>
        </p:txBody>
      </p:sp>
    </p:spTree>
    <p:extLst>
      <p:ext uri="{BB962C8B-B14F-4D97-AF65-F5344CB8AC3E}">
        <p14:creationId xmlns:p14="http://schemas.microsoft.com/office/powerpoint/2010/main" val="1314344620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1FC60-C143-BE04-997F-CC72BF865E3A}"/>
              </a:ext>
            </a:extLst>
          </p:cNvPr>
          <p:cNvSpPr txBox="1"/>
          <p:nvPr/>
        </p:nvSpPr>
        <p:spPr>
          <a:xfrm>
            <a:off x="683568" y="952802"/>
            <a:ext cx="7776864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a variety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the following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Login: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create accounts and log in securely using email and username.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Sharing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and Video Uploads: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users to upload photos and videos from their devices and delete the posts/comments 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Curate a personalized feed showcasing posts from users 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Features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users comment on posts to interact with content and creators.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 users to caption their posts.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169785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(Login/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SignUp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BFCC4-A93B-E6B8-D308-CB199ADC9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164288" cy="386027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C674D-F8EA-87D2-3523-1631941EBAFA}"/>
              </a:ext>
            </a:extLst>
          </p:cNvPr>
          <p:cNvCxnSpPr/>
          <p:nvPr/>
        </p:nvCxnSpPr>
        <p:spPr>
          <a:xfrm>
            <a:off x="7668344" y="213285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A3D3E-EBFF-46B2-8A68-BD08ADD82972}"/>
              </a:ext>
            </a:extLst>
          </p:cNvPr>
          <p:cNvCxnSpPr/>
          <p:nvPr/>
        </p:nvCxnSpPr>
        <p:spPr>
          <a:xfrm>
            <a:off x="3923928" y="249289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4C6F25-3CDE-2DF8-9CC1-882148FD9055}"/>
              </a:ext>
            </a:extLst>
          </p:cNvPr>
          <p:cNvSpPr txBox="1"/>
          <p:nvPr/>
        </p:nvSpPr>
        <p:spPr>
          <a:xfrm>
            <a:off x="2627784" y="4005064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/Register (ref tag)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A03C7-E255-3617-5BDC-2CB89E85F4EC}"/>
              </a:ext>
            </a:extLst>
          </p:cNvPr>
          <p:cNvSpPr txBox="1"/>
          <p:nvPr/>
        </p:nvSpPr>
        <p:spPr>
          <a:xfrm>
            <a:off x="6588224" y="3820398"/>
            <a:ext cx="244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In/Sign Up (button)</a:t>
            </a: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44F4C4-051D-FEAC-FC0C-178CFEFC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1553526"/>
            <a:ext cx="7884368" cy="4000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(user credential storage)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49034-7D55-CA2F-7084-AFF4E8A1411F}"/>
              </a:ext>
            </a:extLst>
          </p:cNvPr>
          <p:cNvSpPr txBox="1"/>
          <p:nvPr/>
        </p:nvSpPr>
        <p:spPr>
          <a:xfrm>
            <a:off x="3491880" y="48598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add post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20C46-04BA-7CE7-02C7-18B18DCD77D5}"/>
              </a:ext>
            </a:extLst>
          </p:cNvPr>
          <p:cNvCxnSpPr>
            <a:cxnSpLocks/>
          </p:cNvCxnSpPr>
          <p:nvPr/>
        </p:nvCxnSpPr>
        <p:spPr>
          <a:xfrm flipH="1" flipV="1">
            <a:off x="1734095" y="4005064"/>
            <a:ext cx="749673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774717-BA6D-E12E-D601-EBD0FD333B7B}"/>
              </a:ext>
            </a:extLst>
          </p:cNvPr>
          <p:cNvSpPr txBox="1"/>
          <p:nvPr/>
        </p:nvSpPr>
        <p:spPr>
          <a:xfrm>
            <a:off x="683568" y="589150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email stored at the time of registration</a:t>
            </a:r>
          </a:p>
        </p:txBody>
      </p:sp>
    </p:spTree>
    <p:extLst>
      <p:ext uri="{BB962C8B-B14F-4D97-AF65-F5344CB8AC3E}">
        <p14:creationId xmlns:p14="http://schemas.microsoft.com/office/powerpoint/2010/main" val="3334810400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698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Courier New</vt:lpstr>
      <vt:lpstr>Sitka Small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JAIVARDHAN KHANNA</cp:lastModifiedBy>
  <cp:revision>46</cp:revision>
  <dcterms:created xsi:type="dcterms:W3CDTF">2022-12-12T14:14:34Z</dcterms:created>
  <dcterms:modified xsi:type="dcterms:W3CDTF">2024-05-20T05:26:07Z</dcterms:modified>
</cp:coreProperties>
</file>