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8" r:id="rId2"/>
    <p:sldId id="267" r:id="rId3"/>
    <p:sldId id="271" r:id="rId4"/>
    <p:sldId id="273" r:id="rId5"/>
    <p:sldId id="272" r:id="rId6"/>
    <p:sldId id="283" r:id="rId7"/>
    <p:sldId id="275" r:id="rId8"/>
    <p:sldId id="284" r:id="rId9"/>
    <p:sldId id="285" r:id="rId10"/>
    <p:sldId id="278" r:id="rId11"/>
    <p:sldId id="27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12" autoAdjust="0"/>
    <p:restoredTop sz="94660"/>
  </p:normalViewPr>
  <p:slideViewPr>
    <p:cSldViewPr>
      <p:cViewPr varScale="1">
        <p:scale>
          <a:sx n="76" d="100"/>
          <a:sy n="76" d="100"/>
        </p:scale>
        <p:origin x="1016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5486400" cy="914400"/>
          </a:xfrm>
        </p:spPr>
        <p:txBody>
          <a:bodyPr/>
          <a:lstStyle>
            <a:lvl1pPr>
              <a:defRPr sz="3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371600"/>
            <a:ext cx="8153400" cy="4724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5BB0C6-8FC1-47C0-B737-D54E21B5B868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OGO.gif"/>
          <p:cNvPicPr>
            <a:picLocks noChangeAspect="1"/>
          </p:cNvPicPr>
          <p:nvPr/>
        </p:nvPicPr>
        <p:blipFill>
          <a:blip r:embed="rId2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7" name="Picture 9" descr="LOGO.gif"/>
            <p:cNvPicPr>
              <a:picLocks noChangeAspect="1"/>
            </p:cNvPicPr>
            <p:nvPr/>
          </p:nvPicPr>
          <p:blipFill>
            <a:blip r:embed="rId2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9" name="Picture 15" descr="logo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5BB0C6-8FC1-47C0-B737-D54E21B5B868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B0C6-8FC1-47C0-B737-D54E21B5B868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6477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D5BB0C6-8FC1-47C0-B737-D54E21B5B868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0070C0"/>
                </a:solidFill>
                <a:latin typeface="Times New Roman" pitchFamily="18" charset="0"/>
                <a:ea typeface="ＭＳ Ｐゴシック" charset="-128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1" name="Rectangle 11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flipV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B/>
          </a:sp3d>
        </p:spPr>
        <p:txBody>
          <a:bodyPr wrap="none" anchor="ctr"/>
          <a:lstStyle/>
          <a:p>
            <a:pPr>
              <a:defRPr/>
            </a:pPr>
            <a:endParaRPr lang="en-US">
              <a:latin typeface="Calibri" charset="0"/>
              <a:ea typeface="ＭＳ Ｐゴシック" charset="-128"/>
            </a:endParaRPr>
          </a:p>
        </p:txBody>
      </p:sp>
      <p:pic>
        <p:nvPicPr>
          <p:cNvPr id="1035" name="Picture 10" descr="LOGO.gif"/>
          <p:cNvPicPr>
            <a:picLocks noChangeAspect="1"/>
          </p:cNvPicPr>
          <p:nvPr/>
        </p:nvPicPr>
        <p:blipFill>
          <a:blip r:embed="rId5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0" descr="LOGO.gif"/>
          <p:cNvPicPr>
            <a:picLocks noChangeAspect="1"/>
          </p:cNvPicPr>
          <p:nvPr/>
        </p:nvPicPr>
        <p:blipFill>
          <a:blip r:embed="rId5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1039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1040" name="Picture 9" descr="LOGO.gif"/>
            <p:cNvPicPr>
              <a:picLocks noChangeAspect="1"/>
            </p:cNvPicPr>
            <p:nvPr/>
          </p:nvPicPr>
          <p:blipFill>
            <a:blip r:embed="rId5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Rectangle 18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1038" name="Picture 15" descr="logo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</p:sldLayoutIdLst>
  <p:transition advTm="4000">
    <p:cut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MS PGothic"/>
          <a:cs typeface="MS PGothic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/>
          <a:cs typeface="MS PGothic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/>
          <a:cs typeface="MS PGothic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/>
          <a:cs typeface="MS PGothic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" TargetMode="External"/><Relationship Id="rId2" Type="http://schemas.openxmlformats.org/officeDocument/2006/relationships/hyperlink" Target="https://developer.mozilla.org/en-US/docs/Web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codecademy.com/" TargetMode="External"/><Relationship Id="rId4" Type="http://schemas.openxmlformats.org/officeDocument/2006/relationships/hyperlink" Target="https://css-tricks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9632" y="1196752"/>
            <a:ext cx="6624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Arial Black" pitchFamily="34" charset="0"/>
              </a:rPr>
              <a:t>Front End Engineering-II 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596CC0-0544-9FD2-7AFD-B23ECB7AE8F4}"/>
              </a:ext>
            </a:extLst>
          </p:cNvPr>
          <p:cNvSpPr txBox="1"/>
          <p:nvPr/>
        </p:nvSpPr>
        <p:spPr>
          <a:xfrm>
            <a:off x="2104886" y="2636912"/>
            <a:ext cx="5203417" cy="20313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Team -2 ]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Sitka Small" pitchFamily="2" charset="0"/>
                <a:cs typeface="Times New Roman" panose="02020603050405020304" pitchFamily="18" charset="0"/>
              </a:rPr>
              <a:t>        Jaivardhan Khanna : 2210990429</a:t>
            </a:r>
          </a:p>
          <a:p>
            <a:r>
              <a:rPr lang="en-US" dirty="0">
                <a:latin typeface="Sitka Small" pitchFamily="2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latin typeface="Sitka Small" pitchFamily="2" charset="0"/>
                <a:cs typeface="Times New Roman" panose="02020603050405020304" pitchFamily="18" charset="0"/>
              </a:rPr>
              <a:t>Jashan</a:t>
            </a:r>
            <a:r>
              <a:rPr lang="en-US" dirty="0">
                <a:latin typeface="Sitka Small" pitchFamily="2" charset="0"/>
                <a:cs typeface="Times New Roman" panose="02020603050405020304" pitchFamily="18" charset="0"/>
              </a:rPr>
              <a:t> Jot Kaur Gill : 2210990436</a:t>
            </a:r>
          </a:p>
          <a:p>
            <a:r>
              <a:rPr lang="en-US" dirty="0">
                <a:latin typeface="Sitka Small" pitchFamily="2" charset="0"/>
                <a:cs typeface="Times New Roman" panose="02020603050405020304" pitchFamily="18" charset="0"/>
              </a:rPr>
              <a:t>        Jasmine Rathor : 2210990450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Coordinator:Dr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Baljit Kaur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98452" y="5635082"/>
            <a:ext cx="69470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Chitkara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University Institute of Engineering and Technology, </a:t>
            </a:r>
          </a:p>
          <a:p>
            <a:pPr algn="ctr"/>
            <a:r>
              <a:rPr lang="en-US" sz="2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Chitkara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University, Punjab</a:t>
            </a:r>
          </a:p>
        </p:txBody>
      </p:sp>
    </p:spTree>
  </p:cSld>
  <p:clrMapOvr>
    <a:masterClrMapping/>
  </p:clrMapOvr>
  <p:transition advTm="4000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456623" y="1124744"/>
            <a:ext cx="8136904" cy="388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was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ensuring the security of user data and media upload, particularly in the handling and protection of sensitive information. </a:t>
            </a:r>
          </a:p>
          <a:p>
            <a:pPr algn="l">
              <a:lnSpc>
                <a:spcPct val="2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Instagram clone project has been a valuable learning experience like :</a:t>
            </a:r>
          </a:p>
          <a:p>
            <a:pPr algn="l">
              <a:lnSpc>
                <a:spcPct val="2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1.  Uploading photos or videos</a:t>
            </a:r>
          </a:p>
          <a:p>
            <a:pPr algn="l"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2.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Navigating through the feed</a:t>
            </a:r>
          </a:p>
          <a:p>
            <a:pPr algn="l">
              <a:lnSpc>
                <a:spcPct val="2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3.  Commenting on posts</a:t>
            </a:r>
          </a:p>
          <a:p>
            <a:pPr algn="l">
              <a:lnSpc>
                <a:spcPct val="2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4.  Providing a seamless user experience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Tm="4000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References/Links used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1196752"/>
            <a:ext cx="8136904" cy="2777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MDN Web Docs - </a:t>
            </a:r>
            <a:r>
              <a:rPr lang="en-US" dirty="0">
                <a:latin typeface="Times New Roman" pitchFamily="18" charset="0"/>
                <a:cs typeface="Times New Roman" pitchFamily="18" charset="0"/>
                <a:hlinkClick r:id="rId2"/>
              </a:rPr>
              <a:t>https://developer.mozilla.org/en-US/docs/Web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W3Schools - </a:t>
            </a:r>
            <a:r>
              <a:rPr lang="en-US" dirty="0">
                <a:latin typeface="Times New Roman" pitchFamily="18" charset="0"/>
                <a:cs typeface="Times New Roman" pitchFamily="18" charset="0"/>
                <a:hlinkClick r:id="rId3"/>
              </a:rPr>
              <a:t>https://www.w3schools.com/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CSS-Tricks - </a:t>
            </a:r>
            <a:r>
              <a:rPr lang="en-US" dirty="0">
                <a:latin typeface="Times New Roman" pitchFamily="18" charset="0"/>
                <a:cs typeface="Times New Roman" pitchFamily="18" charset="0"/>
                <a:hlinkClick r:id="rId4"/>
              </a:rPr>
              <a:t>https://css-tricks.com/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Codecademy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dirty="0">
                <a:latin typeface="Times New Roman" pitchFamily="18" charset="0"/>
                <a:cs typeface="Times New Roman" pitchFamily="18" charset="0"/>
                <a:hlinkClick r:id="rId5"/>
              </a:rPr>
              <a:t>https://www.codecademy.com/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Stack Overflow - </a:t>
            </a:r>
            <a:r>
              <a:rPr lang="en-US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https://stackoverflow.com/</a:t>
            </a:r>
          </a:p>
        </p:txBody>
      </p:sp>
    </p:spTree>
  </p:cSld>
  <p:clrMapOvr>
    <a:masterClrMapping/>
  </p:clrMapOvr>
  <p:transition advTm="4000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Table of Contents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6912768" cy="4128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Problem Statement</a:t>
            </a:r>
          </a:p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Technical Details </a:t>
            </a:r>
          </a:p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Key Features </a:t>
            </a:r>
          </a:p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References/Links used</a:t>
            </a:r>
          </a:p>
        </p:txBody>
      </p:sp>
    </p:spTree>
  </p:cSld>
  <p:clrMapOvr>
    <a:masterClrMapping/>
  </p:clrMapOvr>
  <p:transition advTm="4000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6BE95E-4B33-19E2-DD4B-814F9F3A325B}"/>
              </a:ext>
            </a:extLst>
          </p:cNvPr>
          <p:cNvSpPr txBox="1"/>
          <p:nvPr/>
        </p:nvSpPr>
        <p:spPr>
          <a:xfrm>
            <a:off x="683568" y="1204992"/>
            <a:ext cx="7776864" cy="388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project, we will be creating Instagram clone . The project aimed at replicating the core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functioning and user experience of Instagram, a popular social media platform for  sharing photos and videos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 project is made by implementing React JS.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using the help of asynchronous fetch methods we have retrieved data from the firebase database and displayed it on our website by integrating it with html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rendering all that through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Tm="4000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Problem Statement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683568" y="1124744"/>
            <a:ext cx="8136904" cy="3331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This project aims to show the use of firebase in order to fetch metadata of provided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username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from our locally hosted database and display that info on a HTML page rendered page through React.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primary goal is to create a user-friendly and visually appealing platform that allows user to share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moments, connects with friends and explore trending content seamlessly.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Tm="4000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Technical Details</a:t>
            </a:r>
          </a:p>
        </p:txBody>
      </p:sp>
      <p:sp>
        <p:nvSpPr>
          <p:cNvPr id="3" name="Rectangle 2"/>
          <p:cNvSpPr/>
          <p:nvPr/>
        </p:nvSpPr>
        <p:spPr>
          <a:xfrm>
            <a:off x="539552" y="858641"/>
            <a:ext cx="8064896" cy="458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project has used HTML, CSS, and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inside components made in React.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720CC0-7372-C149-E4E6-271CEB0F1503}"/>
              </a:ext>
            </a:extLst>
          </p:cNvPr>
          <p:cNvSpPr txBox="1"/>
          <p:nvPr/>
        </p:nvSpPr>
        <p:spPr>
          <a:xfrm>
            <a:off x="539552" y="1484784"/>
            <a:ext cx="8064896" cy="244682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1.) In HTML , we have used 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&lt;div&gt;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 li &gt;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&lt;input&gt;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&lt;button&gt;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&lt;a&gt;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img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&lt;title&gt;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&lt;p&gt;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2AFEEE-D916-4B66-84FE-B6CE69C50C6D}"/>
              </a:ext>
            </a:extLst>
          </p:cNvPr>
          <p:cNvSpPr txBox="1"/>
          <p:nvPr/>
        </p:nvSpPr>
        <p:spPr>
          <a:xfrm>
            <a:off x="539552" y="3726031"/>
            <a:ext cx="7776864" cy="397031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2.) In CSS we have used 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overflow-x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z-index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font-size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font-weight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cursor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margin</a:t>
            </a:r>
          </a:p>
        </p:txBody>
      </p:sp>
    </p:spTree>
  </p:cSld>
  <p:clrMapOvr>
    <a:masterClrMapping/>
  </p:clrMapOvr>
  <p:transition advTm="4000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Technical Details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61FC60-C143-BE04-997F-CC72BF865E3A}"/>
              </a:ext>
            </a:extLst>
          </p:cNvPr>
          <p:cNvSpPr txBox="1"/>
          <p:nvPr/>
        </p:nvSpPr>
        <p:spPr>
          <a:xfrm>
            <a:off x="683568" y="952802"/>
            <a:ext cx="777686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3.) As for React we have used :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Imports: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 library for building user interfaces.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useState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useEffect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React for managing component state and side effects.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makeStyles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Material-UI for creating styles.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Modal, Button,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components from Material-UI for building UI elements.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for connecting to Firebase database and authentication.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Posts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AddPost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components likely for displaying and creating posts.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 icon (Edit) from Material-UI, possibly for future editing functionality.</a:t>
            </a:r>
          </a:p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Modal Styles and Logic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getModalStyle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defines the positioning for the modal on the screen.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useStyles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hook creates CSS classes for the modal container.</a:t>
            </a:r>
          </a:p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Rendering: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UI content changes based on the logged-in state (user).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Logged-in users see a logout button and 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AddPost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Non-logged-in users see buttons for signup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along with a message prompting them to login/register to create posts.</a:t>
            </a:r>
          </a:p>
        </p:txBody>
      </p:sp>
    </p:spTree>
    <p:extLst>
      <p:ext uri="{BB962C8B-B14F-4D97-AF65-F5344CB8AC3E}">
        <p14:creationId xmlns:p14="http://schemas.microsoft.com/office/powerpoint/2010/main" val="1314344620"/>
      </p:ext>
    </p:extLst>
  </p:cSld>
  <p:clrMapOvr>
    <a:masterClrMapping/>
  </p:clrMapOvr>
  <p:transition advTm="4000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Project Highlights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(Login/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SignUp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Page)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2BFCC4-A93B-E6B8-D308-CB199ADC95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628800"/>
            <a:ext cx="7164288" cy="3860278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9C674D-F8EA-87D2-3523-1631941EBAFA}"/>
              </a:ext>
            </a:extLst>
          </p:cNvPr>
          <p:cNvCxnSpPr/>
          <p:nvPr/>
        </p:nvCxnSpPr>
        <p:spPr>
          <a:xfrm>
            <a:off x="7668344" y="2132856"/>
            <a:ext cx="0" cy="1368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5BA3D3E-EBFF-46B2-8A68-BD08ADD82972}"/>
              </a:ext>
            </a:extLst>
          </p:cNvPr>
          <p:cNvCxnSpPr/>
          <p:nvPr/>
        </p:nvCxnSpPr>
        <p:spPr>
          <a:xfrm>
            <a:off x="3923928" y="2492896"/>
            <a:ext cx="0" cy="1368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94C6F25-3CDE-2DF8-9CC1-882148FD9055}"/>
              </a:ext>
            </a:extLst>
          </p:cNvPr>
          <p:cNvSpPr txBox="1"/>
          <p:nvPr/>
        </p:nvSpPr>
        <p:spPr>
          <a:xfrm>
            <a:off x="2627784" y="4005064"/>
            <a:ext cx="2592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 /Register (ref tag)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5A03C7-E255-3617-5BDC-2CB89E85F4EC}"/>
              </a:ext>
            </a:extLst>
          </p:cNvPr>
          <p:cNvSpPr txBox="1"/>
          <p:nvPr/>
        </p:nvSpPr>
        <p:spPr>
          <a:xfrm>
            <a:off x="6588224" y="3820398"/>
            <a:ext cx="2448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 In/Sign Up (button)</a:t>
            </a:r>
          </a:p>
        </p:txBody>
      </p:sp>
    </p:spTree>
  </p:cSld>
  <p:clrMapOvr>
    <a:masterClrMapping/>
  </p:clrMapOvr>
  <p:transition advTm="4000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Project Highlights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(file upload)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FEE16C-FE33-2437-7BA0-94393D532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57" y="1628800"/>
            <a:ext cx="7956376" cy="42749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92D5E6-B6E2-6542-7169-5073CFCAEBDB}"/>
              </a:ext>
            </a:extLst>
          </p:cNvPr>
          <p:cNvSpPr txBox="1"/>
          <p:nvPr/>
        </p:nvSpPr>
        <p:spPr>
          <a:xfrm>
            <a:off x="3059832" y="1259468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Browse button to locate the file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849034-7D55-CA2F-7084-AFF4E8A1411F}"/>
              </a:ext>
            </a:extLst>
          </p:cNvPr>
          <p:cNvSpPr txBox="1"/>
          <p:nvPr/>
        </p:nvSpPr>
        <p:spPr>
          <a:xfrm>
            <a:off x="3491880" y="485986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Button to add post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1A20C46-04BA-7CE7-02C7-18B18DCD77D5}"/>
              </a:ext>
            </a:extLst>
          </p:cNvPr>
          <p:cNvCxnSpPr>
            <a:cxnSpLocks/>
          </p:cNvCxnSpPr>
          <p:nvPr/>
        </p:nvCxnSpPr>
        <p:spPr>
          <a:xfrm flipH="1">
            <a:off x="3419872" y="1628800"/>
            <a:ext cx="648072" cy="933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87B0922-5486-A9D6-72F7-CDE5038C483B}"/>
              </a:ext>
            </a:extLst>
          </p:cNvPr>
          <p:cNvCxnSpPr>
            <a:cxnSpLocks/>
          </p:cNvCxnSpPr>
          <p:nvPr/>
        </p:nvCxnSpPr>
        <p:spPr>
          <a:xfrm>
            <a:off x="4418445" y="3553776"/>
            <a:ext cx="0" cy="1325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909965"/>
      </p:ext>
    </p:extLst>
  </p:cSld>
  <p:clrMapOvr>
    <a:masterClrMapping/>
  </p:clrMapOvr>
  <p:transition advTm="4000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Project Highlights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(Final Render)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C4D2A6-56C4-D2B1-96DF-B134B11483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502594"/>
            <a:ext cx="7164288" cy="385281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DF15C31-9AB6-D98C-3FAB-79949FF1F8A1}"/>
              </a:ext>
            </a:extLst>
          </p:cNvPr>
          <p:cNvCxnSpPr/>
          <p:nvPr/>
        </p:nvCxnSpPr>
        <p:spPr>
          <a:xfrm flipV="1">
            <a:off x="2483768" y="4797152"/>
            <a:ext cx="1080120" cy="93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EBCC166-674F-DC76-BA0E-38CB544BBDCA}"/>
              </a:ext>
            </a:extLst>
          </p:cNvPr>
          <p:cNvCxnSpPr>
            <a:cxnSpLocks/>
          </p:cNvCxnSpPr>
          <p:nvPr/>
        </p:nvCxnSpPr>
        <p:spPr>
          <a:xfrm flipH="1">
            <a:off x="5580112" y="4437112"/>
            <a:ext cx="13463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06B1E61-D7E8-4EE4-2B21-31D00374C141}"/>
              </a:ext>
            </a:extLst>
          </p:cNvPr>
          <p:cNvSpPr txBox="1"/>
          <p:nvPr/>
        </p:nvSpPr>
        <p:spPr>
          <a:xfrm>
            <a:off x="7164288" y="4251997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Caption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3A2A60-AA54-C19C-65CC-BF888CBE2741}"/>
              </a:ext>
            </a:extLst>
          </p:cNvPr>
          <p:cNvSpPr txBox="1"/>
          <p:nvPr/>
        </p:nvSpPr>
        <p:spPr>
          <a:xfrm>
            <a:off x="1727684" y="576546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Comments</a:t>
            </a:r>
          </a:p>
        </p:txBody>
      </p:sp>
    </p:spTree>
    <p:extLst>
      <p:ext uri="{BB962C8B-B14F-4D97-AF65-F5344CB8AC3E}">
        <p14:creationId xmlns:p14="http://schemas.microsoft.com/office/powerpoint/2010/main" val="3720291796"/>
      </p:ext>
    </p:extLst>
  </p:cSld>
  <p:clrMapOvr>
    <a:masterClrMapping/>
  </p:clrMapOvr>
  <p:transition advTm="4000">
    <p:cut/>
  </p:transition>
</p:sld>
</file>

<file path=ppt/theme/theme1.xml><?xml version="1.0" encoding="utf-8"?>
<a:theme xmlns:a="http://schemas.openxmlformats.org/drawingml/2006/main" name="Bubble S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920</TotalTime>
  <Words>626</Words>
  <Application>Microsoft Office PowerPoint</Application>
  <PresentationFormat>On-screen Show (4:3)</PresentationFormat>
  <Paragraphs>101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Calibri</vt:lpstr>
      <vt:lpstr>Courier New</vt:lpstr>
      <vt:lpstr>Sitka Small</vt:lpstr>
      <vt:lpstr>Times New Roman</vt:lpstr>
      <vt:lpstr>Bubble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</dc:title>
  <dc:creator>abc</dc:creator>
  <cp:lastModifiedBy>JAIVARDHAN KHANNA</cp:lastModifiedBy>
  <cp:revision>43</cp:revision>
  <dcterms:created xsi:type="dcterms:W3CDTF">2022-12-12T14:14:34Z</dcterms:created>
  <dcterms:modified xsi:type="dcterms:W3CDTF">2024-05-01T04:38:36Z</dcterms:modified>
</cp:coreProperties>
</file>