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5B567D-DB59-45CA-98E1-8CB9752EFF4B}" type="doc">
      <dgm:prSet loTypeId="urn:microsoft.com/office/officeart/2005/8/layout/process1" loCatId="process" qsTypeId="urn:microsoft.com/office/officeart/2005/8/quickstyle/simple1" qsCatId="simple" csTypeId="urn:microsoft.com/office/officeart/2005/8/colors/colorful3" csCatId="colorful" phldr="1"/>
      <dgm:spPr/>
      <dgm:t>
        <a:bodyPr/>
        <a:lstStyle/>
        <a:p>
          <a:endParaRPr lang="en-US"/>
        </a:p>
      </dgm:t>
    </dgm:pt>
    <dgm:pt modelId="{043A9285-74E4-4811-977B-3AC70E56ADD4}">
      <dgm:prSet custT="1"/>
      <dgm:spPr/>
      <dgm:t>
        <a:bodyPr/>
        <a:lstStyle/>
        <a:p>
          <a:pPr rtl="0"/>
          <a:r>
            <a:rPr lang="en-US" sz="2400" smtClean="0"/>
            <a:t>Fishing</a:t>
          </a:r>
          <a:endParaRPr lang="en-US" sz="2400"/>
        </a:p>
      </dgm:t>
    </dgm:pt>
    <dgm:pt modelId="{7EA3BA0F-C234-4B16-8BB1-A8E72BEE40A3}" type="parTrans" cxnId="{2FAF8CF5-F6BB-4137-86C4-17B54C4C2606}">
      <dgm:prSet/>
      <dgm:spPr/>
      <dgm:t>
        <a:bodyPr/>
        <a:lstStyle/>
        <a:p>
          <a:endParaRPr lang="en-US"/>
        </a:p>
      </dgm:t>
    </dgm:pt>
    <dgm:pt modelId="{3E4AF9D4-90CC-42B4-9DA3-71127CB59BF5}" type="sibTrans" cxnId="{2FAF8CF5-F6BB-4137-86C4-17B54C4C2606}">
      <dgm:prSet/>
      <dgm:spPr/>
      <dgm:t>
        <a:bodyPr/>
        <a:lstStyle/>
        <a:p>
          <a:endParaRPr lang="en-US"/>
        </a:p>
      </dgm:t>
    </dgm:pt>
    <dgm:pt modelId="{92D6CA92-DCDC-401B-90E5-50C5D08C762B}">
      <dgm:prSet custT="1"/>
      <dgm:spPr/>
      <dgm:t>
        <a:bodyPr/>
        <a:lstStyle/>
        <a:p>
          <a:pPr rtl="0"/>
          <a:r>
            <a:rPr lang="en-US" sz="2400" dirty="0" smtClean="0"/>
            <a:t>Injures and suffocates dolphins.</a:t>
          </a:r>
          <a:endParaRPr lang="en-US" sz="2400" dirty="0"/>
        </a:p>
      </dgm:t>
    </dgm:pt>
    <dgm:pt modelId="{7CE229A3-F916-4E8D-97D3-7DB61DA13055}" type="parTrans" cxnId="{A00759F7-484A-489B-807E-C514D2BF78AB}">
      <dgm:prSet/>
      <dgm:spPr/>
      <dgm:t>
        <a:bodyPr/>
        <a:lstStyle/>
        <a:p>
          <a:endParaRPr lang="en-US"/>
        </a:p>
      </dgm:t>
    </dgm:pt>
    <dgm:pt modelId="{9C843B9D-11A6-4013-977A-C7DCA8C16AF1}" type="sibTrans" cxnId="{A00759F7-484A-489B-807E-C514D2BF78AB}">
      <dgm:prSet/>
      <dgm:spPr/>
      <dgm:t>
        <a:bodyPr/>
        <a:lstStyle/>
        <a:p>
          <a:endParaRPr lang="en-US"/>
        </a:p>
      </dgm:t>
    </dgm:pt>
    <dgm:pt modelId="{177BFEBD-F021-4C4D-8BF0-376811DCEC18}">
      <dgm:prSet custT="1"/>
      <dgm:spPr/>
      <dgm:t>
        <a:bodyPr/>
        <a:lstStyle/>
        <a:p>
          <a:pPr rtl="0"/>
          <a:r>
            <a:rPr lang="en-US" sz="2400" dirty="0" smtClean="0"/>
            <a:t>Boating</a:t>
          </a:r>
          <a:endParaRPr lang="en-US" sz="2400" dirty="0"/>
        </a:p>
      </dgm:t>
    </dgm:pt>
    <dgm:pt modelId="{7E509D6C-A685-4762-BDAA-7E28A0D767A9}" type="parTrans" cxnId="{2AB79DE7-6B8A-453B-9B62-776F90E540FA}">
      <dgm:prSet/>
      <dgm:spPr/>
      <dgm:t>
        <a:bodyPr/>
        <a:lstStyle/>
        <a:p>
          <a:endParaRPr lang="en-US"/>
        </a:p>
      </dgm:t>
    </dgm:pt>
    <dgm:pt modelId="{366EAC19-A519-4113-B886-0D0583FD3907}" type="sibTrans" cxnId="{2AB79DE7-6B8A-453B-9B62-776F90E540FA}">
      <dgm:prSet/>
      <dgm:spPr/>
      <dgm:t>
        <a:bodyPr/>
        <a:lstStyle/>
        <a:p>
          <a:endParaRPr lang="en-US"/>
        </a:p>
      </dgm:t>
    </dgm:pt>
    <dgm:pt modelId="{4BBAC68E-142B-4A2A-ABAC-B7E62E260583}">
      <dgm:prSet custT="1"/>
      <dgm:spPr/>
      <dgm:t>
        <a:bodyPr/>
        <a:lstStyle/>
        <a:p>
          <a:pPr rtl="0"/>
          <a:r>
            <a:rPr lang="en-US" sz="2400" dirty="0" smtClean="0"/>
            <a:t>Boat propellers can hurt or kill dolphins</a:t>
          </a:r>
          <a:endParaRPr lang="en-US" sz="2400" dirty="0"/>
        </a:p>
      </dgm:t>
    </dgm:pt>
    <dgm:pt modelId="{B0434566-D2E5-4D6B-BC84-D6490648002B}" type="parTrans" cxnId="{63B285AD-A458-4EA7-825C-B3FE5585503D}">
      <dgm:prSet/>
      <dgm:spPr/>
      <dgm:t>
        <a:bodyPr/>
        <a:lstStyle/>
        <a:p>
          <a:endParaRPr lang="en-US"/>
        </a:p>
      </dgm:t>
    </dgm:pt>
    <dgm:pt modelId="{166789F8-5E5D-4ABD-8769-176FC2C0329C}" type="sibTrans" cxnId="{63B285AD-A458-4EA7-825C-B3FE5585503D}">
      <dgm:prSet/>
      <dgm:spPr/>
      <dgm:t>
        <a:bodyPr/>
        <a:lstStyle/>
        <a:p>
          <a:endParaRPr lang="en-US"/>
        </a:p>
      </dgm:t>
    </dgm:pt>
    <dgm:pt modelId="{3DE806F8-BE6C-4493-9BA1-3D841858282C}">
      <dgm:prSet/>
      <dgm:spPr/>
      <dgm:t>
        <a:bodyPr/>
        <a:lstStyle/>
        <a:p>
          <a:pPr rtl="0"/>
          <a:r>
            <a:rPr lang="en-US" smtClean="0"/>
            <a:t>Coastal Construction</a:t>
          </a:r>
          <a:endParaRPr lang="en-US"/>
        </a:p>
      </dgm:t>
    </dgm:pt>
    <dgm:pt modelId="{036C429E-4F99-4370-92D4-75ECBCCC69B8}" type="parTrans" cxnId="{55A990EF-89C5-41B4-953C-FDE2714951D4}">
      <dgm:prSet/>
      <dgm:spPr/>
      <dgm:t>
        <a:bodyPr/>
        <a:lstStyle/>
        <a:p>
          <a:endParaRPr lang="en-US"/>
        </a:p>
      </dgm:t>
    </dgm:pt>
    <dgm:pt modelId="{3B507A45-FBBB-4391-9BDC-C4960E94C4D6}" type="sibTrans" cxnId="{55A990EF-89C5-41B4-953C-FDE2714951D4}">
      <dgm:prSet/>
      <dgm:spPr/>
      <dgm:t>
        <a:bodyPr/>
        <a:lstStyle/>
        <a:p>
          <a:endParaRPr lang="en-US"/>
        </a:p>
      </dgm:t>
    </dgm:pt>
    <dgm:pt modelId="{AC99FD70-9553-453E-8950-C537A4053504}">
      <dgm:prSet/>
      <dgm:spPr/>
      <dgm:t>
        <a:bodyPr/>
        <a:lstStyle/>
        <a:p>
          <a:pPr rtl="0"/>
          <a:r>
            <a:rPr lang="en-US" dirty="0" smtClean="0"/>
            <a:t>Damage and habitat degradation</a:t>
          </a:r>
          <a:endParaRPr lang="en-US" dirty="0"/>
        </a:p>
      </dgm:t>
    </dgm:pt>
    <dgm:pt modelId="{CD856548-E575-490E-9940-12627C48A571}" type="parTrans" cxnId="{CE73CEC1-1439-4A6B-AF9C-12B0B8D9CC37}">
      <dgm:prSet/>
      <dgm:spPr/>
      <dgm:t>
        <a:bodyPr/>
        <a:lstStyle/>
        <a:p>
          <a:endParaRPr lang="en-US"/>
        </a:p>
      </dgm:t>
    </dgm:pt>
    <dgm:pt modelId="{28E6E662-A6D8-4853-8869-63BDD18BEFBC}" type="sibTrans" cxnId="{CE73CEC1-1439-4A6B-AF9C-12B0B8D9CC37}">
      <dgm:prSet/>
      <dgm:spPr/>
      <dgm:t>
        <a:bodyPr/>
        <a:lstStyle/>
        <a:p>
          <a:endParaRPr lang="en-US"/>
        </a:p>
      </dgm:t>
    </dgm:pt>
    <dgm:pt modelId="{7E5664BC-8BDA-43DD-B9FC-6C1B02B2817F}" type="pres">
      <dgm:prSet presAssocID="{AC5B567D-DB59-45CA-98E1-8CB9752EFF4B}" presName="Name0" presStyleCnt="0">
        <dgm:presLayoutVars>
          <dgm:dir/>
          <dgm:resizeHandles val="exact"/>
        </dgm:presLayoutVars>
      </dgm:prSet>
      <dgm:spPr/>
    </dgm:pt>
    <dgm:pt modelId="{A3E47C0D-BDC7-43BA-8AF5-F286E302D258}" type="pres">
      <dgm:prSet presAssocID="{043A9285-74E4-4811-977B-3AC70E56ADD4}" presName="node" presStyleLbl="node1" presStyleIdx="0" presStyleCnt="3" custScaleY="148510">
        <dgm:presLayoutVars>
          <dgm:bulletEnabled val="1"/>
        </dgm:presLayoutVars>
      </dgm:prSet>
      <dgm:spPr/>
    </dgm:pt>
    <dgm:pt modelId="{0F40520E-C2B7-4DDC-B851-326FFAB346C1}" type="pres">
      <dgm:prSet presAssocID="{3E4AF9D4-90CC-42B4-9DA3-71127CB59BF5}" presName="sibTrans" presStyleLbl="sibTrans2D1" presStyleIdx="0" presStyleCnt="2"/>
      <dgm:spPr/>
    </dgm:pt>
    <dgm:pt modelId="{5ED2DB40-7B61-4E8B-9509-B14F0A7D7E42}" type="pres">
      <dgm:prSet presAssocID="{3E4AF9D4-90CC-42B4-9DA3-71127CB59BF5}" presName="connectorText" presStyleLbl="sibTrans2D1" presStyleIdx="0" presStyleCnt="2"/>
      <dgm:spPr/>
    </dgm:pt>
    <dgm:pt modelId="{1BDF64E7-CF9C-46DC-BC66-2E32904F0532}" type="pres">
      <dgm:prSet presAssocID="{177BFEBD-F021-4C4D-8BF0-376811DCEC18}" presName="node" presStyleLbl="node1" presStyleIdx="1" presStyleCnt="3" custScaleY="140263" custLinFactNeighborX="-4058" custLinFactNeighborY="-3298">
        <dgm:presLayoutVars>
          <dgm:bulletEnabled val="1"/>
        </dgm:presLayoutVars>
      </dgm:prSet>
      <dgm:spPr/>
      <dgm:t>
        <a:bodyPr/>
        <a:lstStyle/>
        <a:p>
          <a:endParaRPr lang="en-US"/>
        </a:p>
      </dgm:t>
    </dgm:pt>
    <dgm:pt modelId="{BE8B0DF3-F774-483F-A414-76D8F011CC89}" type="pres">
      <dgm:prSet presAssocID="{366EAC19-A519-4113-B886-0D0583FD3907}" presName="sibTrans" presStyleLbl="sibTrans2D1" presStyleIdx="1" presStyleCnt="2"/>
      <dgm:spPr/>
    </dgm:pt>
    <dgm:pt modelId="{E7C9EC24-E8DE-4117-A201-E8AC78D796CC}" type="pres">
      <dgm:prSet presAssocID="{366EAC19-A519-4113-B886-0D0583FD3907}" presName="connectorText" presStyleLbl="sibTrans2D1" presStyleIdx="1" presStyleCnt="2"/>
      <dgm:spPr/>
    </dgm:pt>
    <dgm:pt modelId="{512C2411-59DB-45D0-9471-D86D1EE9F5C4}" type="pres">
      <dgm:prSet presAssocID="{3DE806F8-BE6C-4493-9BA1-3D841858282C}" presName="node" presStyleLbl="node1" presStyleIdx="2" presStyleCnt="3" custScaleY="153457">
        <dgm:presLayoutVars>
          <dgm:bulletEnabled val="1"/>
        </dgm:presLayoutVars>
      </dgm:prSet>
      <dgm:spPr/>
      <dgm:t>
        <a:bodyPr/>
        <a:lstStyle/>
        <a:p>
          <a:endParaRPr lang="en-US"/>
        </a:p>
      </dgm:t>
    </dgm:pt>
  </dgm:ptLst>
  <dgm:cxnLst>
    <dgm:cxn modelId="{B8494A59-50D7-414A-9027-3C8F0CF3E465}" type="presOf" srcId="{366EAC19-A519-4113-B886-0D0583FD3907}" destId="{E7C9EC24-E8DE-4117-A201-E8AC78D796CC}" srcOrd="1" destOrd="0" presId="urn:microsoft.com/office/officeart/2005/8/layout/process1"/>
    <dgm:cxn modelId="{D2E61046-9FB5-47C7-89C4-C291016C8312}" type="presOf" srcId="{AC99FD70-9553-453E-8950-C537A4053504}" destId="{512C2411-59DB-45D0-9471-D86D1EE9F5C4}" srcOrd="0" destOrd="1" presId="urn:microsoft.com/office/officeart/2005/8/layout/process1"/>
    <dgm:cxn modelId="{BDB22063-53CC-4804-97A4-C38158604470}" type="presOf" srcId="{92D6CA92-DCDC-401B-90E5-50C5D08C762B}" destId="{A3E47C0D-BDC7-43BA-8AF5-F286E302D258}" srcOrd="0" destOrd="1" presId="urn:microsoft.com/office/officeart/2005/8/layout/process1"/>
    <dgm:cxn modelId="{67BF9DA8-FF1E-4C6B-BBFB-A4BFAA516B14}" type="presOf" srcId="{4BBAC68E-142B-4A2A-ABAC-B7E62E260583}" destId="{1BDF64E7-CF9C-46DC-BC66-2E32904F0532}" srcOrd="0" destOrd="1" presId="urn:microsoft.com/office/officeart/2005/8/layout/process1"/>
    <dgm:cxn modelId="{CE73CEC1-1439-4A6B-AF9C-12B0B8D9CC37}" srcId="{3DE806F8-BE6C-4493-9BA1-3D841858282C}" destId="{AC99FD70-9553-453E-8950-C537A4053504}" srcOrd="0" destOrd="0" parTransId="{CD856548-E575-490E-9940-12627C48A571}" sibTransId="{28E6E662-A6D8-4853-8869-63BDD18BEFBC}"/>
    <dgm:cxn modelId="{2AB79DE7-6B8A-453B-9B62-776F90E540FA}" srcId="{AC5B567D-DB59-45CA-98E1-8CB9752EFF4B}" destId="{177BFEBD-F021-4C4D-8BF0-376811DCEC18}" srcOrd="1" destOrd="0" parTransId="{7E509D6C-A685-4762-BDAA-7E28A0D767A9}" sibTransId="{366EAC19-A519-4113-B886-0D0583FD3907}"/>
    <dgm:cxn modelId="{E5C69C53-1862-49E9-A7C2-274B04F50E70}" type="presOf" srcId="{3DE806F8-BE6C-4493-9BA1-3D841858282C}" destId="{512C2411-59DB-45D0-9471-D86D1EE9F5C4}" srcOrd="0" destOrd="0" presId="urn:microsoft.com/office/officeart/2005/8/layout/process1"/>
    <dgm:cxn modelId="{A00759F7-484A-489B-807E-C514D2BF78AB}" srcId="{043A9285-74E4-4811-977B-3AC70E56ADD4}" destId="{92D6CA92-DCDC-401B-90E5-50C5D08C762B}" srcOrd="0" destOrd="0" parTransId="{7CE229A3-F916-4E8D-97D3-7DB61DA13055}" sibTransId="{9C843B9D-11A6-4013-977A-C7DCA8C16AF1}"/>
    <dgm:cxn modelId="{FF775B33-165D-4916-8048-E7AF3884A509}" type="presOf" srcId="{AC5B567D-DB59-45CA-98E1-8CB9752EFF4B}" destId="{7E5664BC-8BDA-43DD-B9FC-6C1B02B2817F}" srcOrd="0" destOrd="0" presId="urn:microsoft.com/office/officeart/2005/8/layout/process1"/>
    <dgm:cxn modelId="{903F48FF-F2C5-40A9-89A6-DD47567953F5}" type="presOf" srcId="{043A9285-74E4-4811-977B-3AC70E56ADD4}" destId="{A3E47C0D-BDC7-43BA-8AF5-F286E302D258}" srcOrd="0" destOrd="0" presId="urn:microsoft.com/office/officeart/2005/8/layout/process1"/>
    <dgm:cxn modelId="{2FAF8CF5-F6BB-4137-86C4-17B54C4C2606}" srcId="{AC5B567D-DB59-45CA-98E1-8CB9752EFF4B}" destId="{043A9285-74E4-4811-977B-3AC70E56ADD4}" srcOrd="0" destOrd="0" parTransId="{7EA3BA0F-C234-4B16-8BB1-A8E72BEE40A3}" sibTransId="{3E4AF9D4-90CC-42B4-9DA3-71127CB59BF5}"/>
    <dgm:cxn modelId="{55A990EF-89C5-41B4-953C-FDE2714951D4}" srcId="{AC5B567D-DB59-45CA-98E1-8CB9752EFF4B}" destId="{3DE806F8-BE6C-4493-9BA1-3D841858282C}" srcOrd="2" destOrd="0" parTransId="{036C429E-4F99-4370-92D4-75ECBCCC69B8}" sibTransId="{3B507A45-FBBB-4391-9BDC-C4960E94C4D6}"/>
    <dgm:cxn modelId="{387E9FA8-BD77-418C-A3F7-54694AC5234E}" type="presOf" srcId="{366EAC19-A519-4113-B886-0D0583FD3907}" destId="{BE8B0DF3-F774-483F-A414-76D8F011CC89}" srcOrd="0" destOrd="0" presId="urn:microsoft.com/office/officeart/2005/8/layout/process1"/>
    <dgm:cxn modelId="{0A98F72C-4B4A-42DE-9EC1-E910A691F578}" type="presOf" srcId="{3E4AF9D4-90CC-42B4-9DA3-71127CB59BF5}" destId="{5ED2DB40-7B61-4E8B-9509-B14F0A7D7E42}" srcOrd="1" destOrd="0" presId="urn:microsoft.com/office/officeart/2005/8/layout/process1"/>
    <dgm:cxn modelId="{2DBDD4EC-1B22-4A4D-96F6-30CF1BC1FDFD}" type="presOf" srcId="{177BFEBD-F021-4C4D-8BF0-376811DCEC18}" destId="{1BDF64E7-CF9C-46DC-BC66-2E32904F0532}" srcOrd="0" destOrd="0" presId="urn:microsoft.com/office/officeart/2005/8/layout/process1"/>
    <dgm:cxn modelId="{752ED4B9-78BD-4803-A00F-17A687D03B87}" type="presOf" srcId="{3E4AF9D4-90CC-42B4-9DA3-71127CB59BF5}" destId="{0F40520E-C2B7-4DDC-B851-326FFAB346C1}" srcOrd="0" destOrd="0" presId="urn:microsoft.com/office/officeart/2005/8/layout/process1"/>
    <dgm:cxn modelId="{63B285AD-A458-4EA7-825C-B3FE5585503D}" srcId="{177BFEBD-F021-4C4D-8BF0-376811DCEC18}" destId="{4BBAC68E-142B-4A2A-ABAC-B7E62E260583}" srcOrd="0" destOrd="0" parTransId="{B0434566-D2E5-4D6B-BC84-D6490648002B}" sibTransId="{166789F8-5E5D-4ABD-8769-176FC2C0329C}"/>
    <dgm:cxn modelId="{802496A9-F019-47C7-8052-4C61CDA309CF}" type="presParOf" srcId="{7E5664BC-8BDA-43DD-B9FC-6C1B02B2817F}" destId="{A3E47C0D-BDC7-43BA-8AF5-F286E302D258}" srcOrd="0" destOrd="0" presId="urn:microsoft.com/office/officeart/2005/8/layout/process1"/>
    <dgm:cxn modelId="{34A960AD-DE1A-4AA5-A46A-D96EFF86ECC2}" type="presParOf" srcId="{7E5664BC-8BDA-43DD-B9FC-6C1B02B2817F}" destId="{0F40520E-C2B7-4DDC-B851-326FFAB346C1}" srcOrd="1" destOrd="0" presId="urn:microsoft.com/office/officeart/2005/8/layout/process1"/>
    <dgm:cxn modelId="{2A9151F6-F32C-4CF8-85D2-0BE81EB7BCA6}" type="presParOf" srcId="{0F40520E-C2B7-4DDC-B851-326FFAB346C1}" destId="{5ED2DB40-7B61-4E8B-9509-B14F0A7D7E42}" srcOrd="0" destOrd="0" presId="urn:microsoft.com/office/officeart/2005/8/layout/process1"/>
    <dgm:cxn modelId="{DBE29627-88C5-4173-A4D9-A088404BB17B}" type="presParOf" srcId="{7E5664BC-8BDA-43DD-B9FC-6C1B02B2817F}" destId="{1BDF64E7-CF9C-46DC-BC66-2E32904F0532}" srcOrd="2" destOrd="0" presId="urn:microsoft.com/office/officeart/2005/8/layout/process1"/>
    <dgm:cxn modelId="{D7A1EC38-86F8-4110-B3A0-78DD0AA0002D}" type="presParOf" srcId="{7E5664BC-8BDA-43DD-B9FC-6C1B02B2817F}" destId="{BE8B0DF3-F774-483F-A414-76D8F011CC89}" srcOrd="3" destOrd="0" presId="urn:microsoft.com/office/officeart/2005/8/layout/process1"/>
    <dgm:cxn modelId="{E4D139F6-E6D6-4B70-A89C-F5C959C61B62}" type="presParOf" srcId="{BE8B0DF3-F774-483F-A414-76D8F011CC89}" destId="{E7C9EC24-E8DE-4117-A201-E8AC78D796CC}" srcOrd="0" destOrd="0" presId="urn:microsoft.com/office/officeart/2005/8/layout/process1"/>
    <dgm:cxn modelId="{AB416CCA-93F8-4B3A-8546-46BAC40F804B}" type="presParOf" srcId="{7E5664BC-8BDA-43DD-B9FC-6C1B02B2817F}" destId="{512C2411-59DB-45D0-9471-D86D1EE9F5C4}"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9BEC12-B710-4510-BFDC-3252E8243FAC}" type="doc">
      <dgm:prSet loTypeId="urn:microsoft.com/office/officeart/2005/8/layout/process1" loCatId="process" qsTypeId="urn:microsoft.com/office/officeart/2005/8/quickstyle/simple1" qsCatId="simple" csTypeId="urn:microsoft.com/office/officeart/2005/8/colors/colorful3" csCatId="colorful"/>
      <dgm:spPr/>
      <dgm:t>
        <a:bodyPr/>
        <a:lstStyle/>
        <a:p>
          <a:endParaRPr lang="en-US"/>
        </a:p>
      </dgm:t>
    </dgm:pt>
    <dgm:pt modelId="{C5C61D50-485A-4627-81EE-0AD7DBDBD17F}">
      <dgm:prSet/>
      <dgm:spPr/>
      <dgm:t>
        <a:bodyPr/>
        <a:lstStyle/>
        <a:p>
          <a:pPr rtl="0"/>
          <a:r>
            <a:rPr lang="en-US" smtClean="0"/>
            <a:t>Public education to adhere to dolphin-watching best practices</a:t>
          </a:r>
          <a:endParaRPr lang="en-US"/>
        </a:p>
      </dgm:t>
    </dgm:pt>
    <dgm:pt modelId="{964BED01-D85D-4730-A8CC-E1ECD416390A}" type="parTrans" cxnId="{52DC05BA-C8D6-4BD1-A782-7AD9BF50AE93}">
      <dgm:prSet/>
      <dgm:spPr/>
      <dgm:t>
        <a:bodyPr/>
        <a:lstStyle/>
        <a:p>
          <a:endParaRPr lang="en-US"/>
        </a:p>
      </dgm:t>
    </dgm:pt>
    <dgm:pt modelId="{BDBABA7A-B8C4-4690-BA96-75D81321C549}" type="sibTrans" cxnId="{52DC05BA-C8D6-4BD1-A782-7AD9BF50AE93}">
      <dgm:prSet/>
      <dgm:spPr/>
      <dgm:t>
        <a:bodyPr/>
        <a:lstStyle/>
        <a:p>
          <a:endParaRPr lang="en-US"/>
        </a:p>
      </dgm:t>
    </dgm:pt>
    <dgm:pt modelId="{785166DC-2C45-46D1-9693-4FFFB75AD12B}">
      <dgm:prSet/>
      <dgm:spPr/>
      <dgm:t>
        <a:bodyPr/>
        <a:lstStyle/>
        <a:p>
          <a:pPr rtl="0"/>
          <a:r>
            <a:rPr lang="en-US" smtClean="0"/>
            <a:t>Establishment of marine protected areas</a:t>
          </a:r>
          <a:endParaRPr lang="en-US"/>
        </a:p>
      </dgm:t>
    </dgm:pt>
    <dgm:pt modelId="{CD007121-CF8C-453E-A87F-613671FF5B9B}" type="parTrans" cxnId="{A534375F-905D-4504-A75A-CD1CFABEC811}">
      <dgm:prSet/>
      <dgm:spPr/>
      <dgm:t>
        <a:bodyPr/>
        <a:lstStyle/>
        <a:p>
          <a:endParaRPr lang="en-US"/>
        </a:p>
      </dgm:t>
    </dgm:pt>
    <dgm:pt modelId="{63C3A28D-58A8-4632-94FF-37429782C982}" type="sibTrans" cxnId="{A534375F-905D-4504-A75A-CD1CFABEC811}">
      <dgm:prSet/>
      <dgm:spPr/>
      <dgm:t>
        <a:bodyPr/>
        <a:lstStyle/>
        <a:p>
          <a:endParaRPr lang="en-US"/>
        </a:p>
      </dgm:t>
    </dgm:pt>
    <dgm:pt modelId="{F7B14455-01D8-454F-9B65-D9234F0E1593}">
      <dgm:prSet/>
      <dgm:spPr/>
      <dgm:t>
        <a:bodyPr/>
        <a:lstStyle/>
        <a:p>
          <a:pPr rtl="0"/>
          <a:r>
            <a:rPr lang="en-US" smtClean="0"/>
            <a:t>Safer fishing practices</a:t>
          </a:r>
          <a:endParaRPr lang="en-US"/>
        </a:p>
      </dgm:t>
    </dgm:pt>
    <dgm:pt modelId="{1C7201D3-CF9F-4872-A2C7-2C8A3145884D}" type="parTrans" cxnId="{9C9FE4CE-12F1-4169-AE14-D7F4EA5F2C28}">
      <dgm:prSet/>
      <dgm:spPr/>
      <dgm:t>
        <a:bodyPr/>
        <a:lstStyle/>
        <a:p>
          <a:endParaRPr lang="en-US"/>
        </a:p>
      </dgm:t>
    </dgm:pt>
    <dgm:pt modelId="{2B43F766-D5E1-46A5-9F09-3790D6F9BAF4}" type="sibTrans" cxnId="{9C9FE4CE-12F1-4169-AE14-D7F4EA5F2C28}">
      <dgm:prSet/>
      <dgm:spPr/>
      <dgm:t>
        <a:bodyPr/>
        <a:lstStyle/>
        <a:p>
          <a:endParaRPr lang="en-US"/>
        </a:p>
      </dgm:t>
    </dgm:pt>
    <dgm:pt modelId="{C6155ABA-BD98-4647-A9F1-D5259FF247E3}" type="pres">
      <dgm:prSet presAssocID="{3A9BEC12-B710-4510-BFDC-3252E8243FAC}" presName="Name0" presStyleCnt="0">
        <dgm:presLayoutVars>
          <dgm:dir/>
          <dgm:resizeHandles val="exact"/>
        </dgm:presLayoutVars>
      </dgm:prSet>
      <dgm:spPr/>
    </dgm:pt>
    <dgm:pt modelId="{C84D45FA-261C-483B-BCA8-FB65C9A90A5B}" type="pres">
      <dgm:prSet presAssocID="{C5C61D50-485A-4627-81EE-0AD7DBDBD17F}" presName="node" presStyleLbl="node1" presStyleIdx="0" presStyleCnt="3">
        <dgm:presLayoutVars>
          <dgm:bulletEnabled val="1"/>
        </dgm:presLayoutVars>
      </dgm:prSet>
      <dgm:spPr/>
    </dgm:pt>
    <dgm:pt modelId="{F5722C59-AACB-4729-B6FE-2BC8F80CDFC1}" type="pres">
      <dgm:prSet presAssocID="{BDBABA7A-B8C4-4690-BA96-75D81321C549}" presName="sibTrans" presStyleLbl="sibTrans2D1" presStyleIdx="0" presStyleCnt="2"/>
      <dgm:spPr/>
    </dgm:pt>
    <dgm:pt modelId="{9FD5BDD5-EEFC-4264-81C6-99A18F81B77B}" type="pres">
      <dgm:prSet presAssocID="{BDBABA7A-B8C4-4690-BA96-75D81321C549}" presName="connectorText" presStyleLbl="sibTrans2D1" presStyleIdx="0" presStyleCnt="2"/>
      <dgm:spPr/>
    </dgm:pt>
    <dgm:pt modelId="{8D8C2EA9-3EB9-4BD7-99B7-2D4561CA7A0A}" type="pres">
      <dgm:prSet presAssocID="{785166DC-2C45-46D1-9693-4FFFB75AD12B}" presName="node" presStyleLbl="node1" presStyleIdx="1" presStyleCnt="3">
        <dgm:presLayoutVars>
          <dgm:bulletEnabled val="1"/>
        </dgm:presLayoutVars>
      </dgm:prSet>
      <dgm:spPr/>
    </dgm:pt>
    <dgm:pt modelId="{3300A7BC-C32A-4CD0-9379-36D409860370}" type="pres">
      <dgm:prSet presAssocID="{63C3A28D-58A8-4632-94FF-37429782C982}" presName="sibTrans" presStyleLbl="sibTrans2D1" presStyleIdx="1" presStyleCnt="2"/>
      <dgm:spPr/>
    </dgm:pt>
    <dgm:pt modelId="{A6018551-BB69-4FE7-8EBC-ABF31381343D}" type="pres">
      <dgm:prSet presAssocID="{63C3A28D-58A8-4632-94FF-37429782C982}" presName="connectorText" presStyleLbl="sibTrans2D1" presStyleIdx="1" presStyleCnt="2"/>
      <dgm:spPr/>
    </dgm:pt>
    <dgm:pt modelId="{BD5A9DD2-E14B-4A38-B42F-4381D524DBE4}" type="pres">
      <dgm:prSet presAssocID="{F7B14455-01D8-454F-9B65-D9234F0E1593}" presName="node" presStyleLbl="node1" presStyleIdx="2" presStyleCnt="3">
        <dgm:presLayoutVars>
          <dgm:bulletEnabled val="1"/>
        </dgm:presLayoutVars>
      </dgm:prSet>
      <dgm:spPr/>
    </dgm:pt>
  </dgm:ptLst>
  <dgm:cxnLst>
    <dgm:cxn modelId="{344E9464-0BAC-4B64-B622-E47875FC36E0}" type="presOf" srcId="{3A9BEC12-B710-4510-BFDC-3252E8243FAC}" destId="{C6155ABA-BD98-4647-A9F1-D5259FF247E3}" srcOrd="0" destOrd="0" presId="urn:microsoft.com/office/officeart/2005/8/layout/process1"/>
    <dgm:cxn modelId="{BCA1DEC9-2D9D-4419-90B0-2EBC1336F859}" type="presOf" srcId="{785166DC-2C45-46D1-9693-4FFFB75AD12B}" destId="{8D8C2EA9-3EB9-4BD7-99B7-2D4561CA7A0A}" srcOrd="0" destOrd="0" presId="urn:microsoft.com/office/officeart/2005/8/layout/process1"/>
    <dgm:cxn modelId="{0277F428-900C-4891-AF15-1DF70B8DCECF}" type="presOf" srcId="{F7B14455-01D8-454F-9B65-D9234F0E1593}" destId="{BD5A9DD2-E14B-4A38-B42F-4381D524DBE4}" srcOrd="0" destOrd="0" presId="urn:microsoft.com/office/officeart/2005/8/layout/process1"/>
    <dgm:cxn modelId="{A534375F-905D-4504-A75A-CD1CFABEC811}" srcId="{3A9BEC12-B710-4510-BFDC-3252E8243FAC}" destId="{785166DC-2C45-46D1-9693-4FFFB75AD12B}" srcOrd="1" destOrd="0" parTransId="{CD007121-CF8C-453E-A87F-613671FF5B9B}" sibTransId="{63C3A28D-58A8-4632-94FF-37429782C982}"/>
    <dgm:cxn modelId="{9C9FE4CE-12F1-4169-AE14-D7F4EA5F2C28}" srcId="{3A9BEC12-B710-4510-BFDC-3252E8243FAC}" destId="{F7B14455-01D8-454F-9B65-D9234F0E1593}" srcOrd="2" destOrd="0" parTransId="{1C7201D3-CF9F-4872-A2C7-2C8A3145884D}" sibTransId="{2B43F766-D5E1-46A5-9F09-3790D6F9BAF4}"/>
    <dgm:cxn modelId="{8E79FCC1-A13E-4F46-B60F-92F1742F3035}" type="presOf" srcId="{63C3A28D-58A8-4632-94FF-37429782C982}" destId="{3300A7BC-C32A-4CD0-9379-36D409860370}" srcOrd="0" destOrd="0" presId="urn:microsoft.com/office/officeart/2005/8/layout/process1"/>
    <dgm:cxn modelId="{55B3D00F-780A-4EA7-B2D7-1FBC7E0013E1}" type="presOf" srcId="{C5C61D50-485A-4627-81EE-0AD7DBDBD17F}" destId="{C84D45FA-261C-483B-BCA8-FB65C9A90A5B}" srcOrd="0" destOrd="0" presId="urn:microsoft.com/office/officeart/2005/8/layout/process1"/>
    <dgm:cxn modelId="{DDAC31D9-9268-41A6-BDB5-60DACC5B567E}" type="presOf" srcId="{BDBABA7A-B8C4-4690-BA96-75D81321C549}" destId="{9FD5BDD5-EEFC-4264-81C6-99A18F81B77B}" srcOrd="1" destOrd="0" presId="urn:microsoft.com/office/officeart/2005/8/layout/process1"/>
    <dgm:cxn modelId="{52DC05BA-C8D6-4BD1-A782-7AD9BF50AE93}" srcId="{3A9BEC12-B710-4510-BFDC-3252E8243FAC}" destId="{C5C61D50-485A-4627-81EE-0AD7DBDBD17F}" srcOrd="0" destOrd="0" parTransId="{964BED01-D85D-4730-A8CC-E1ECD416390A}" sibTransId="{BDBABA7A-B8C4-4690-BA96-75D81321C549}"/>
    <dgm:cxn modelId="{207A36C8-7506-4F7F-A87E-012789CF2928}" type="presOf" srcId="{BDBABA7A-B8C4-4690-BA96-75D81321C549}" destId="{F5722C59-AACB-4729-B6FE-2BC8F80CDFC1}" srcOrd="0" destOrd="0" presId="urn:microsoft.com/office/officeart/2005/8/layout/process1"/>
    <dgm:cxn modelId="{6089C631-8D87-4374-9B2A-EB17A3FB8A85}" type="presOf" srcId="{63C3A28D-58A8-4632-94FF-37429782C982}" destId="{A6018551-BB69-4FE7-8EBC-ABF31381343D}" srcOrd="1" destOrd="0" presId="urn:microsoft.com/office/officeart/2005/8/layout/process1"/>
    <dgm:cxn modelId="{B763288A-4A19-45E3-A862-7FAAA2D67162}" type="presParOf" srcId="{C6155ABA-BD98-4647-A9F1-D5259FF247E3}" destId="{C84D45FA-261C-483B-BCA8-FB65C9A90A5B}" srcOrd="0" destOrd="0" presId="urn:microsoft.com/office/officeart/2005/8/layout/process1"/>
    <dgm:cxn modelId="{E67C60DB-18EC-4F68-B5B6-825C5F794373}" type="presParOf" srcId="{C6155ABA-BD98-4647-A9F1-D5259FF247E3}" destId="{F5722C59-AACB-4729-B6FE-2BC8F80CDFC1}" srcOrd="1" destOrd="0" presId="urn:microsoft.com/office/officeart/2005/8/layout/process1"/>
    <dgm:cxn modelId="{2B8917BE-4F3F-45E2-A2F0-CB9C7DAEFB1C}" type="presParOf" srcId="{F5722C59-AACB-4729-B6FE-2BC8F80CDFC1}" destId="{9FD5BDD5-EEFC-4264-81C6-99A18F81B77B}" srcOrd="0" destOrd="0" presId="urn:microsoft.com/office/officeart/2005/8/layout/process1"/>
    <dgm:cxn modelId="{750E356D-B382-4886-B0DD-D7C86954489E}" type="presParOf" srcId="{C6155ABA-BD98-4647-A9F1-D5259FF247E3}" destId="{8D8C2EA9-3EB9-4BD7-99B7-2D4561CA7A0A}" srcOrd="2" destOrd="0" presId="urn:microsoft.com/office/officeart/2005/8/layout/process1"/>
    <dgm:cxn modelId="{ADD46EE3-3A3E-4179-BB43-367B2E1AF152}" type="presParOf" srcId="{C6155ABA-BD98-4647-A9F1-D5259FF247E3}" destId="{3300A7BC-C32A-4CD0-9379-36D409860370}" srcOrd="3" destOrd="0" presId="urn:microsoft.com/office/officeart/2005/8/layout/process1"/>
    <dgm:cxn modelId="{2421E6DE-373A-4246-A409-5ED4F1802735}" type="presParOf" srcId="{3300A7BC-C32A-4CD0-9379-36D409860370}" destId="{A6018551-BB69-4FE7-8EBC-ABF31381343D}" srcOrd="0" destOrd="0" presId="urn:microsoft.com/office/officeart/2005/8/layout/process1"/>
    <dgm:cxn modelId="{891E5523-7111-4D71-8F91-740048A7FC49}" type="presParOf" srcId="{C6155ABA-BD98-4647-A9F1-D5259FF247E3}" destId="{BD5A9DD2-E14B-4A38-B42F-4381D524DBE4}"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9914CB-A486-4394-BFE7-C2829A8B5E3F}" type="doc">
      <dgm:prSet loTypeId="urn:microsoft.com/office/officeart/2005/8/layout/orgChart1" loCatId="hierarchy" qsTypeId="urn:microsoft.com/office/officeart/2005/8/quickstyle/simple1" qsCatId="simple" csTypeId="urn:microsoft.com/office/officeart/2005/8/colors/colorful3" csCatId="colorful"/>
      <dgm:spPr/>
      <dgm:t>
        <a:bodyPr/>
        <a:lstStyle/>
        <a:p>
          <a:endParaRPr lang="en-US"/>
        </a:p>
      </dgm:t>
    </dgm:pt>
    <dgm:pt modelId="{62CD6775-2DA2-4275-8DB3-44F6243B6000}">
      <dgm:prSet/>
      <dgm:spPr/>
      <dgm:t>
        <a:bodyPr/>
        <a:lstStyle/>
        <a:p>
          <a:pPr rtl="0"/>
          <a:r>
            <a:rPr lang="en-US" smtClean="0"/>
            <a:t>Chemical contaminants</a:t>
          </a:r>
          <a:endParaRPr lang="en-US"/>
        </a:p>
      </dgm:t>
    </dgm:pt>
    <dgm:pt modelId="{C58B9872-0A4A-48B3-A1B5-FED1CD8190B1}" type="parTrans" cxnId="{EEE9BBAE-DD61-4211-8DFC-783880356EF2}">
      <dgm:prSet/>
      <dgm:spPr/>
      <dgm:t>
        <a:bodyPr/>
        <a:lstStyle/>
        <a:p>
          <a:endParaRPr lang="en-US"/>
        </a:p>
      </dgm:t>
    </dgm:pt>
    <dgm:pt modelId="{494E66CD-9A52-43BC-94E3-1EE91733CEAB}" type="sibTrans" cxnId="{EEE9BBAE-DD61-4211-8DFC-783880356EF2}">
      <dgm:prSet/>
      <dgm:spPr/>
      <dgm:t>
        <a:bodyPr/>
        <a:lstStyle/>
        <a:p>
          <a:endParaRPr lang="en-US"/>
        </a:p>
      </dgm:t>
    </dgm:pt>
    <dgm:pt modelId="{5F370647-AB39-4EF2-8BD4-30710FD0F558}">
      <dgm:prSet/>
      <dgm:spPr/>
      <dgm:t>
        <a:bodyPr/>
        <a:lstStyle/>
        <a:p>
          <a:pPr rtl="0"/>
          <a:r>
            <a:rPr lang="en-US" smtClean="0"/>
            <a:t>Pesticides,</a:t>
          </a:r>
          <a:endParaRPr lang="en-US"/>
        </a:p>
      </dgm:t>
    </dgm:pt>
    <dgm:pt modelId="{300613CC-49BB-49F5-ABA9-F41668186DDC}" type="parTrans" cxnId="{FAA4D56D-C03C-4637-BA69-D8A7E250D6A5}">
      <dgm:prSet/>
      <dgm:spPr/>
      <dgm:t>
        <a:bodyPr/>
        <a:lstStyle/>
        <a:p>
          <a:endParaRPr lang="en-US"/>
        </a:p>
      </dgm:t>
    </dgm:pt>
    <dgm:pt modelId="{D87838E4-65A7-4777-B6F5-5A8458793314}" type="sibTrans" cxnId="{FAA4D56D-C03C-4637-BA69-D8A7E250D6A5}">
      <dgm:prSet/>
      <dgm:spPr/>
      <dgm:t>
        <a:bodyPr/>
        <a:lstStyle/>
        <a:p>
          <a:endParaRPr lang="en-US"/>
        </a:p>
      </dgm:t>
    </dgm:pt>
    <dgm:pt modelId="{CC9C845B-6100-48F1-9EFA-CBFE8A48EF31}">
      <dgm:prSet/>
      <dgm:spPr/>
      <dgm:t>
        <a:bodyPr/>
        <a:lstStyle/>
        <a:p>
          <a:pPr rtl="0"/>
          <a:r>
            <a:rPr lang="en-US" smtClean="0"/>
            <a:t>Plastics</a:t>
          </a:r>
          <a:endParaRPr lang="en-US"/>
        </a:p>
      </dgm:t>
    </dgm:pt>
    <dgm:pt modelId="{93BCD120-8054-4248-BA81-418D03B852BC}" type="parTrans" cxnId="{80EC5032-CFD7-4BD5-86BF-674FEDFA4844}">
      <dgm:prSet/>
      <dgm:spPr/>
      <dgm:t>
        <a:bodyPr/>
        <a:lstStyle/>
        <a:p>
          <a:endParaRPr lang="en-US"/>
        </a:p>
      </dgm:t>
    </dgm:pt>
    <dgm:pt modelId="{84EF45A3-30AB-4763-A38F-F1E3344CED7D}" type="sibTrans" cxnId="{80EC5032-CFD7-4BD5-86BF-674FEDFA4844}">
      <dgm:prSet/>
      <dgm:spPr/>
      <dgm:t>
        <a:bodyPr/>
        <a:lstStyle/>
        <a:p>
          <a:endParaRPr lang="en-US"/>
        </a:p>
      </dgm:t>
    </dgm:pt>
    <dgm:pt modelId="{77680879-3DD0-4CA3-A233-AD44ACBB6EDB}">
      <dgm:prSet/>
      <dgm:spPr/>
      <dgm:t>
        <a:bodyPr/>
        <a:lstStyle/>
        <a:p>
          <a:pPr rtl="0"/>
          <a:r>
            <a:rPr lang="en-US" smtClean="0"/>
            <a:t>Heavy metals</a:t>
          </a:r>
          <a:endParaRPr lang="en-US"/>
        </a:p>
      </dgm:t>
    </dgm:pt>
    <dgm:pt modelId="{35FFBDE7-8883-4BA9-8AD0-C563E003F172}" type="parTrans" cxnId="{90A2B861-6648-4436-B79E-B41EFF9F37EE}">
      <dgm:prSet/>
      <dgm:spPr/>
      <dgm:t>
        <a:bodyPr/>
        <a:lstStyle/>
        <a:p>
          <a:endParaRPr lang="en-US"/>
        </a:p>
      </dgm:t>
    </dgm:pt>
    <dgm:pt modelId="{D842CDFE-DE0D-4DF9-9940-09E2F3B9A366}" type="sibTrans" cxnId="{90A2B861-6648-4436-B79E-B41EFF9F37EE}">
      <dgm:prSet/>
      <dgm:spPr/>
      <dgm:t>
        <a:bodyPr/>
        <a:lstStyle/>
        <a:p>
          <a:endParaRPr lang="en-US"/>
        </a:p>
      </dgm:t>
    </dgm:pt>
    <dgm:pt modelId="{F5150390-5AEF-4FFC-86A9-E0218B533EFF}">
      <dgm:prSet/>
      <dgm:spPr/>
      <dgm:t>
        <a:bodyPr/>
        <a:lstStyle/>
        <a:p>
          <a:pPr rtl="0"/>
          <a:r>
            <a:rPr lang="en-US" smtClean="0"/>
            <a:t>Plastic contamination</a:t>
          </a:r>
          <a:endParaRPr lang="en-US"/>
        </a:p>
      </dgm:t>
    </dgm:pt>
    <dgm:pt modelId="{4D8A9909-CA88-4FF7-9CBE-1915D4218919}" type="parTrans" cxnId="{FDA0DF6A-BF65-4539-8A11-B0E57E945EC1}">
      <dgm:prSet/>
      <dgm:spPr/>
      <dgm:t>
        <a:bodyPr/>
        <a:lstStyle/>
        <a:p>
          <a:endParaRPr lang="en-US"/>
        </a:p>
      </dgm:t>
    </dgm:pt>
    <dgm:pt modelId="{CF246F23-C330-46D2-A186-1C258B0B6C1A}" type="sibTrans" cxnId="{FDA0DF6A-BF65-4539-8A11-B0E57E945EC1}">
      <dgm:prSet/>
      <dgm:spPr/>
      <dgm:t>
        <a:bodyPr/>
        <a:lstStyle/>
        <a:p>
          <a:endParaRPr lang="en-US"/>
        </a:p>
      </dgm:t>
    </dgm:pt>
    <dgm:pt modelId="{6B07BB91-1F3C-4497-849F-B5A3C608B613}">
      <dgm:prSet/>
      <dgm:spPr/>
      <dgm:t>
        <a:bodyPr/>
        <a:lstStyle/>
        <a:p>
          <a:pPr rtl="0"/>
          <a:r>
            <a:rPr lang="en-US" smtClean="0"/>
            <a:t>Polymers</a:t>
          </a:r>
          <a:endParaRPr lang="en-US"/>
        </a:p>
      </dgm:t>
    </dgm:pt>
    <dgm:pt modelId="{DFB2C6DA-4138-4C29-A824-A7182AC32A81}" type="parTrans" cxnId="{85B83E48-3142-4E84-B1D6-1F256780AC30}">
      <dgm:prSet/>
      <dgm:spPr/>
      <dgm:t>
        <a:bodyPr/>
        <a:lstStyle/>
        <a:p>
          <a:endParaRPr lang="en-US"/>
        </a:p>
      </dgm:t>
    </dgm:pt>
    <dgm:pt modelId="{5B248376-1F6C-4289-B6A0-8D00684FA6A9}" type="sibTrans" cxnId="{85B83E48-3142-4E84-B1D6-1F256780AC30}">
      <dgm:prSet/>
      <dgm:spPr/>
      <dgm:t>
        <a:bodyPr/>
        <a:lstStyle/>
        <a:p>
          <a:endParaRPr lang="en-US"/>
        </a:p>
      </dgm:t>
    </dgm:pt>
    <dgm:pt modelId="{D5A3A482-77AF-4BA6-A5E1-6E6507A2C270}">
      <dgm:prSet/>
      <dgm:spPr/>
      <dgm:t>
        <a:bodyPr/>
        <a:lstStyle/>
        <a:p>
          <a:pPr rtl="0"/>
          <a:r>
            <a:rPr lang="en-US" smtClean="0"/>
            <a:t>Oil spills</a:t>
          </a:r>
          <a:endParaRPr lang="en-US"/>
        </a:p>
      </dgm:t>
    </dgm:pt>
    <dgm:pt modelId="{4227B419-A38E-4A5C-B7D9-32D0D1B7CD97}" type="parTrans" cxnId="{F2A49595-44B3-475D-BFE7-514406361075}">
      <dgm:prSet/>
      <dgm:spPr/>
      <dgm:t>
        <a:bodyPr/>
        <a:lstStyle/>
        <a:p>
          <a:endParaRPr lang="en-US"/>
        </a:p>
      </dgm:t>
    </dgm:pt>
    <dgm:pt modelId="{741BE7F7-3202-4A0E-8707-50B496224A56}" type="sibTrans" cxnId="{F2A49595-44B3-475D-BFE7-514406361075}">
      <dgm:prSet/>
      <dgm:spPr/>
      <dgm:t>
        <a:bodyPr/>
        <a:lstStyle/>
        <a:p>
          <a:endParaRPr lang="en-US"/>
        </a:p>
      </dgm:t>
    </dgm:pt>
    <dgm:pt modelId="{3E7AA8F4-5B43-4CE3-A5B5-1972F915CB2A}">
      <dgm:prSet/>
      <dgm:spPr/>
      <dgm:t>
        <a:bodyPr/>
        <a:lstStyle/>
        <a:p>
          <a:pPr rtl="0"/>
          <a:r>
            <a:rPr lang="en-US" smtClean="0"/>
            <a:t>Destruction of habitat</a:t>
          </a:r>
          <a:endParaRPr lang="en-US"/>
        </a:p>
      </dgm:t>
    </dgm:pt>
    <dgm:pt modelId="{6FA5F241-4F0E-4E03-9F80-8CB75CC4085A}" type="parTrans" cxnId="{72AA53D0-E3F4-4A86-AE48-131A9EF087EC}">
      <dgm:prSet/>
      <dgm:spPr/>
      <dgm:t>
        <a:bodyPr/>
        <a:lstStyle/>
        <a:p>
          <a:endParaRPr lang="en-US"/>
        </a:p>
      </dgm:t>
    </dgm:pt>
    <dgm:pt modelId="{B18E1DFC-4025-42C1-A33E-50D6FD10AB28}" type="sibTrans" cxnId="{72AA53D0-E3F4-4A86-AE48-131A9EF087EC}">
      <dgm:prSet/>
      <dgm:spPr/>
      <dgm:t>
        <a:bodyPr/>
        <a:lstStyle/>
        <a:p>
          <a:endParaRPr lang="en-US"/>
        </a:p>
      </dgm:t>
    </dgm:pt>
    <dgm:pt modelId="{78C1DE1E-E83D-4949-A367-1407E755DD36}" type="pres">
      <dgm:prSet presAssocID="{C29914CB-A486-4394-BFE7-C2829A8B5E3F}" presName="hierChild1" presStyleCnt="0">
        <dgm:presLayoutVars>
          <dgm:orgChart val="1"/>
          <dgm:chPref val="1"/>
          <dgm:dir/>
          <dgm:animOne val="branch"/>
          <dgm:animLvl val="lvl"/>
          <dgm:resizeHandles/>
        </dgm:presLayoutVars>
      </dgm:prSet>
      <dgm:spPr/>
    </dgm:pt>
    <dgm:pt modelId="{4E939C11-9BD5-4BC9-980D-35A21B25D4F6}" type="pres">
      <dgm:prSet presAssocID="{62CD6775-2DA2-4275-8DB3-44F6243B6000}" presName="hierRoot1" presStyleCnt="0">
        <dgm:presLayoutVars>
          <dgm:hierBranch val="init"/>
        </dgm:presLayoutVars>
      </dgm:prSet>
      <dgm:spPr/>
    </dgm:pt>
    <dgm:pt modelId="{290FC4C0-9685-4CF9-A097-BC85FD1261E9}" type="pres">
      <dgm:prSet presAssocID="{62CD6775-2DA2-4275-8DB3-44F6243B6000}" presName="rootComposite1" presStyleCnt="0"/>
      <dgm:spPr/>
    </dgm:pt>
    <dgm:pt modelId="{891BEB1C-EFC0-4DC1-A0D9-C4A18EA33C77}" type="pres">
      <dgm:prSet presAssocID="{62CD6775-2DA2-4275-8DB3-44F6243B6000}" presName="rootText1" presStyleLbl="node0" presStyleIdx="0" presStyleCnt="3">
        <dgm:presLayoutVars>
          <dgm:chPref val="3"/>
        </dgm:presLayoutVars>
      </dgm:prSet>
      <dgm:spPr/>
    </dgm:pt>
    <dgm:pt modelId="{F56FEEE4-F31D-4678-A3EE-4BCE7B3B14E8}" type="pres">
      <dgm:prSet presAssocID="{62CD6775-2DA2-4275-8DB3-44F6243B6000}" presName="rootConnector1" presStyleLbl="node1" presStyleIdx="0" presStyleCnt="0"/>
      <dgm:spPr/>
    </dgm:pt>
    <dgm:pt modelId="{EC84F062-4480-4642-A220-B5F88FFA47A1}" type="pres">
      <dgm:prSet presAssocID="{62CD6775-2DA2-4275-8DB3-44F6243B6000}" presName="hierChild2" presStyleCnt="0"/>
      <dgm:spPr/>
    </dgm:pt>
    <dgm:pt modelId="{19E636AF-BD66-4C79-B512-00382237DAAA}" type="pres">
      <dgm:prSet presAssocID="{300613CC-49BB-49F5-ABA9-F41668186DDC}" presName="Name37" presStyleLbl="parChTrans1D2" presStyleIdx="0" presStyleCnt="5"/>
      <dgm:spPr/>
    </dgm:pt>
    <dgm:pt modelId="{7B126B73-0D03-42B5-9ECA-56198703414D}" type="pres">
      <dgm:prSet presAssocID="{5F370647-AB39-4EF2-8BD4-30710FD0F558}" presName="hierRoot2" presStyleCnt="0">
        <dgm:presLayoutVars>
          <dgm:hierBranch val="init"/>
        </dgm:presLayoutVars>
      </dgm:prSet>
      <dgm:spPr/>
    </dgm:pt>
    <dgm:pt modelId="{42FE7467-7953-4252-8779-36A5E546764B}" type="pres">
      <dgm:prSet presAssocID="{5F370647-AB39-4EF2-8BD4-30710FD0F558}" presName="rootComposite" presStyleCnt="0"/>
      <dgm:spPr/>
    </dgm:pt>
    <dgm:pt modelId="{6B4863D1-3FEE-4169-9EDA-7E0C4EBC8A9A}" type="pres">
      <dgm:prSet presAssocID="{5F370647-AB39-4EF2-8BD4-30710FD0F558}" presName="rootText" presStyleLbl="node2" presStyleIdx="0" presStyleCnt="5">
        <dgm:presLayoutVars>
          <dgm:chPref val="3"/>
        </dgm:presLayoutVars>
      </dgm:prSet>
      <dgm:spPr/>
    </dgm:pt>
    <dgm:pt modelId="{40C35C5C-53F8-45A9-B93B-C5303030A976}" type="pres">
      <dgm:prSet presAssocID="{5F370647-AB39-4EF2-8BD4-30710FD0F558}" presName="rootConnector" presStyleLbl="node2" presStyleIdx="0" presStyleCnt="5"/>
      <dgm:spPr/>
    </dgm:pt>
    <dgm:pt modelId="{9B3AA209-68D9-4337-A826-D5B9EC087FF3}" type="pres">
      <dgm:prSet presAssocID="{5F370647-AB39-4EF2-8BD4-30710FD0F558}" presName="hierChild4" presStyleCnt="0"/>
      <dgm:spPr/>
    </dgm:pt>
    <dgm:pt modelId="{F66E9CA8-ED63-4CC0-9E95-01B2F91D6176}" type="pres">
      <dgm:prSet presAssocID="{5F370647-AB39-4EF2-8BD4-30710FD0F558}" presName="hierChild5" presStyleCnt="0"/>
      <dgm:spPr/>
    </dgm:pt>
    <dgm:pt modelId="{F7E940E0-9005-4133-BB52-C1DD3140FE64}" type="pres">
      <dgm:prSet presAssocID="{93BCD120-8054-4248-BA81-418D03B852BC}" presName="Name37" presStyleLbl="parChTrans1D2" presStyleIdx="1" presStyleCnt="5"/>
      <dgm:spPr/>
    </dgm:pt>
    <dgm:pt modelId="{9E61FE37-1BF3-403E-9D81-8A3EEE40B20A}" type="pres">
      <dgm:prSet presAssocID="{CC9C845B-6100-48F1-9EFA-CBFE8A48EF31}" presName="hierRoot2" presStyleCnt="0">
        <dgm:presLayoutVars>
          <dgm:hierBranch val="init"/>
        </dgm:presLayoutVars>
      </dgm:prSet>
      <dgm:spPr/>
    </dgm:pt>
    <dgm:pt modelId="{FF54C497-1E32-4836-BBF6-2125522BCD99}" type="pres">
      <dgm:prSet presAssocID="{CC9C845B-6100-48F1-9EFA-CBFE8A48EF31}" presName="rootComposite" presStyleCnt="0"/>
      <dgm:spPr/>
    </dgm:pt>
    <dgm:pt modelId="{ED920B0F-56F5-4EF2-ABFF-9C9E55E1259D}" type="pres">
      <dgm:prSet presAssocID="{CC9C845B-6100-48F1-9EFA-CBFE8A48EF31}" presName="rootText" presStyleLbl="node2" presStyleIdx="1" presStyleCnt="5">
        <dgm:presLayoutVars>
          <dgm:chPref val="3"/>
        </dgm:presLayoutVars>
      </dgm:prSet>
      <dgm:spPr/>
    </dgm:pt>
    <dgm:pt modelId="{A38E63DF-984D-4540-8D7A-6295C7A242A8}" type="pres">
      <dgm:prSet presAssocID="{CC9C845B-6100-48F1-9EFA-CBFE8A48EF31}" presName="rootConnector" presStyleLbl="node2" presStyleIdx="1" presStyleCnt="5"/>
      <dgm:spPr/>
    </dgm:pt>
    <dgm:pt modelId="{6BE0189A-14DA-457F-ACA8-BE0113FD9042}" type="pres">
      <dgm:prSet presAssocID="{CC9C845B-6100-48F1-9EFA-CBFE8A48EF31}" presName="hierChild4" presStyleCnt="0"/>
      <dgm:spPr/>
    </dgm:pt>
    <dgm:pt modelId="{D5F70791-EFC2-4030-9F63-57F2428BB0EB}" type="pres">
      <dgm:prSet presAssocID="{CC9C845B-6100-48F1-9EFA-CBFE8A48EF31}" presName="hierChild5" presStyleCnt="0"/>
      <dgm:spPr/>
    </dgm:pt>
    <dgm:pt modelId="{2BE150A2-0468-466B-8A9A-06B61CAA8A35}" type="pres">
      <dgm:prSet presAssocID="{35FFBDE7-8883-4BA9-8AD0-C563E003F172}" presName="Name37" presStyleLbl="parChTrans1D2" presStyleIdx="2" presStyleCnt="5"/>
      <dgm:spPr/>
    </dgm:pt>
    <dgm:pt modelId="{1F5AB0A6-0276-4571-BCF7-2E92000D098F}" type="pres">
      <dgm:prSet presAssocID="{77680879-3DD0-4CA3-A233-AD44ACBB6EDB}" presName="hierRoot2" presStyleCnt="0">
        <dgm:presLayoutVars>
          <dgm:hierBranch val="init"/>
        </dgm:presLayoutVars>
      </dgm:prSet>
      <dgm:spPr/>
    </dgm:pt>
    <dgm:pt modelId="{8AE5E0EC-C1CA-463E-8CD5-F4C89C2BCE92}" type="pres">
      <dgm:prSet presAssocID="{77680879-3DD0-4CA3-A233-AD44ACBB6EDB}" presName="rootComposite" presStyleCnt="0"/>
      <dgm:spPr/>
    </dgm:pt>
    <dgm:pt modelId="{58D3E868-102E-45D8-83DD-B9107DBA4CD1}" type="pres">
      <dgm:prSet presAssocID="{77680879-3DD0-4CA3-A233-AD44ACBB6EDB}" presName="rootText" presStyleLbl="node2" presStyleIdx="2" presStyleCnt="5">
        <dgm:presLayoutVars>
          <dgm:chPref val="3"/>
        </dgm:presLayoutVars>
      </dgm:prSet>
      <dgm:spPr/>
    </dgm:pt>
    <dgm:pt modelId="{4223DC29-C2FD-4C80-AC80-5DEAB19A8EA5}" type="pres">
      <dgm:prSet presAssocID="{77680879-3DD0-4CA3-A233-AD44ACBB6EDB}" presName="rootConnector" presStyleLbl="node2" presStyleIdx="2" presStyleCnt="5"/>
      <dgm:spPr/>
    </dgm:pt>
    <dgm:pt modelId="{E476E9A0-EA92-4BCF-B422-D6286207C1A2}" type="pres">
      <dgm:prSet presAssocID="{77680879-3DD0-4CA3-A233-AD44ACBB6EDB}" presName="hierChild4" presStyleCnt="0"/>
      <dgm:spPr/>
    </dgm:pt>
    <dgm:pt modelId="{D14E5F42-2E22-4875-957D-CEFDB85CD02E}" type="pres">
      <dgm:prSet presAssocID="{77680879-3DD0-4CA3-A233-AD44ACBB6EDB}" presName="hierChild5" presStyleCnt="0"/>
      <dgm:spPr/>
    </dgm:pt>
    <dgm:pt modelId="{32CFEB64-080E-4C03-B366-E9AD4BBF59AB}" type="pres">
      <dgm:prSet presAssocID="{62CD6775-2DA2-4275-8DB3-44F6243B6000}" presName="hierChild3" presStyleCnt="0"/>
      <dgm:spPr/>
    </dgm:pt>
    <dgm:pt modelId="{6E533240-9ADF-48BA-9995-0F32F8889A9B}" type="pres">
      <dgm:prSet presAssocID="{F5150390-5AEF-4FFC-86A9-E0218B533EFF}" presName="hierRoot1" presStyleCnt="0">
        <dgm:presLayoutVars>
          <dgm:hierBranch val="init"/>
        </dgm:presLayoutVars>
      </dgm:prSet>
      <dgm:spPr/>
    </dgm:pt>
    <dgm:pt modelId="{99DDFB5C-ADF1-49E4-954B-C730307CB2FB}" type="pres">
      <dgm:prSet presAssocID="{F5150390-5AEF-4FFC-86A9-E0218B533EFF}" presName="rootComposite1" presStyleCnt="0"/>
      <dgm:spPr/>
    </dgm:pt>
    <dgm:pt modelId="{A36A081A-666C-4DCE-8BC5-25458568DC05}" type="pres">
      <dgm:prSet presAssocID="{F5150390-5AEF-4FFC-86A9-E0218B533EFF}" presName="rootText1" presStyleLbl="node0" presStyleIdx="1" presStyleCnt="3">
        <dgm:presLayoutVars>
          <dgm:chPref val="3"/>
        </dgm:presLayoutVars>
      </dgm:prSet>
      <dgm:spPr/>
    </dgm:pt>
    <dgm:pt modelId="{21B3768C-3E33-41CF-8AEC-C470AAB58BFC}" type="pres">
      <dgm:prSet presAssocID="{F5150390-5AEF-4FFC-86A9-E0218B533EFF}" presName="rootConnector1" presStyleLbl="node1" presStyleIdx="0" presStyleCnt="0"/>
      <dgm:spPr/>
    </dgm:pt>
    <dgm:pt modelId="{85FE2BFA-70F6-47DC-825C-D34553B0F4DD}" type="pres">
      <dgm:prSet presAssocID="{F5150390-5AEF-4FFC-86A9-E0218B533EFF}" presName="hierChild2" presStyleCnt="0"/>
      <dgm:spPr/>
    </dgm:pt>
    <dgm:pt modelId="{DBC8B9D5-6BBB-41CE-93FB-8A238FB2D2FB}" type="pres">
      <dgm:prSet presAssocID="{DFB2C6DA-4138-4C29-A824-A7182AC32A81}" presName="Name37" presStyleLbl="parChTrans1D2" presStyleIdx="3" presStyleCnt="5"/>
      <dgm:spPr/>
    </dgm:pt>
    <dgm:pt modelId="{D9ABBA0A-AB5C-4C19-BC60-D10BDFBE23AD}" type="pres">
      <dgm:prSet presAssocID="{6B07BB91-1F3C-4497-849F-B5A3C608B613}" presName="hierRoot2" presStyleCnt="0">
        <dgm:presLayoutVars>
          <dgm:hierBranch val="init"/>
        </dgm:presLayoutVars>
      </dgm:prSet>
      <dgm:spPr/>
    </dgm:pt>
    <dgm:pt modelId="{62C6AD7D-6D0C-4BB1-A14D-C2DD12F25DA8}" type="pres">
      <dgm:prSet presAssocID="{6B07BB91-1F3C-4497-849F-B5A3C608B613}" presName="rootComposite" presStyleCnt="0"/>
      <dgm:spPr/>
    </dgm:pt>
    <dgm:pt modelId="{E2062BEF-9705-4530-B119-E8F60B0525D4}" type="pres">
      <dgm:prSet presAssocID="{6B07BB91-1F3C-4497-849F-B5A3C608B613}" presName="rootText" presStyleLbl="node2" presStyleIdx="3" presStyleCnt="5">
        <dgm:presLayoutVars>
          <dgm:chPref val="3"/>
        </dgm:presLayoutVars>
      </dgm:prSet>
      <dgm:spPr/>
    </dgm:pt>
    <dgm:pt modelId="{A0DFA3F0-4FEB-4A3B-BED1-F414305E87FE}" type="pres">
      <dgm:prSet presAssocID="{6B07BB91-1F3C-4497-849F-B5A3C608B613}" presName="rootConnector" presStyleLbl="node2" presStyleIdx="3" presStyleCnt="5"/>
      <dgm:spPr/>
    </dgm:pt>
    <dgm:pt modelId="{176347A1-4F48-40F7-8069-E2BC96FAF095}" type="pres">
      <dgm:prSet presAssocID="{6B07BB91-1F3C-4497-849F-B5A3C608B613}" presName="hierChild4" presStyleCnt="0"/>
      <dgm:spPr/>
    </dgm:pt>
    <dgm:pt modelId="{AD7A9B14-482E-4E4E-BB9C-1D6050C1B870}" type="pres">
      <dgm:prSet presAssocID="{6B07BB91-1F3C-4497-849F-B5A3C608B613}" presName="hierChild5" presStyleCnt="0"/>
      <dgm:spPr/>
    </dgm:pt>
    <dgm:pt modelId="{A3D3B125-06A8-4E5D-AD90-4CECEB577DAA}" type="pres">
      <dgm:prSet presAssocID="{F5150390-5AEF-4FFC-86A9-E0218B533EFF}" presName="hierChild3" presStyleCnt="0"/>
      <dgm:spPr/>
    </dgm:pt>
    <dgm:pt modelId="{7456C656-6BD6-4094-ABDC-F4E1CEE28B51}" type="pres">
      <dgm:prSet presAssocID="{D5A3A482-77AF-4BA6-A5E1-6E6507A2C270}" presName="hierRoot1" presStyleCnt="0">
        <dgm:presLayoutVars>
          <dgm:hierBranch val="init"/>
        </dgm:presLayoutVars>
      </dgm:prSet>
      <dgm:spPr/>
    </dgm:pt>
    <dgm:pt modelId="{1F2C839B-CCAC-4FE2-A7F5-8643EB80CB63}" type="pres">
      <dgm:prSet presAssocID="{D5A3A482-77AF-4BA6-A5E1-6E6507A2C270}" presName="rootComposite1" presStyleCnt="0"/>
      <dgm:spPr/>
    </dgm:pt>
    <dgm:pt modelId="{92988CAF-D922-484B-9A09-7E0578CD6CF7}" type="pres">
      <dgm:prSet presAssocID="{D5A3A482-77AF-4BA6-A5E1-6E6507A2C270}" presName="rootText1" presStyleLbl="node0" presStyleIdx="2" presStyleCnt="3">
        <dgm:presLayoutVars>
          <dgm:chPref val="3"/>
        </dgm:presLayoutVars>
      </dgm:prSet>
      <dgm:spPr/>
    </dgm:pt>
    <dgm:pt modelId="{2AB67918-3EF6-47D1-8115-05889E08E81B}" type="pres">
      <dgm:prSet presAssocID="{D5A3A482-77AF-4BA6-A5E1-6E6507A2C270}" presName="rootConnector1" presStyleLbl="node1" presStyleIdx="0" presStyleCnt="0"/>
      <dgm:spPr/>
    </dgm:pt>
    <dgm:pt modelId="{3E3D6228-165A-4BC9-9525-1CF4FAC55206}" type="pres">
      <dgm:prSet presAssocID="{D5A3A482-77AF-4BA6-A5E1-6E6507A2C270}" presName="hierChild2" presStyleCnt="0"/>
      <dgm:spPr/>
    </dgm:pt>
    <dgm:pt modelId="{C841C940-DDE8-4550-9444-7D858E41B244}" type="pres">
      <dgm:prSet presAssocID="{6FA5F241-4F0E-4E03-9F80-8CB75CC4085A}" presName="Name37" presStyleLbl="parChTrans1D2" presStyleIdx="4" presStyleCnt="5"/>
      <dgm:spPr/>
    </dgm:pt>
    <dgm:pt modelId="{DBB80EF5-7363-4B5E-8555-59164D5E18AB}" type="pres">
      <dgm:prSet presAssocID="{3E7AA8F4-5B43-4CE3-A5B5-1972F915CB2A}" presName="hierRoot2" presStyleCnt="0">
        <dgm:presLayoutVars>
          <dgm:hierBranch val="init"/>
        </dgm:presLayoutVars>
      </dgm:prSet>
      <dgm:spPr/>
    </dgm:pt>
    <dgm:pt modelId="{45323DE7-84F5-462B-9993-15E2067B447A}" type="pres">
      <dgm:prSet presAssocID="{3E7AA8F4-5B43-4CE3-A5B5-1972F915CB2A}" presName="rootComposite" presStyleCnt="0"/>
      <dgm:spPr/>
    </dgm:pt>
    <dgm:pt modelId="{F49B82A6-ED25-47F3-B535-5A3811FA48C5}" type="pres">
      <dgm:prSet presAssocID="{3E7AA8F4-5B43-4CE3-A5B5-1972F915CB2A}" presName="rootText" presStyleLbl="node2" presStyleIdx="4" presStyleCnt="5">
        <dgm:presLayoutVars>
          <dgm:chPref val="3"/>
        </dgm:presLayoutVars>
      </dgm:prSet>
      <dgm:spPr/>
    </dgm:pt>
    <dgm:pt modelId="{25243851-78A6-404D-BC68-6C1B43FCF8A3}" type="pres">
      <dgm:prSet presAssocID="{3E7AA8F4-5B43-4CE3-A5B5-1972F915CB2A}" presName="rootConnector" presStyleLbl="node2" presStyleIdx="4" presStyleCnt="5"/>
      <dgm:spPr/>
    </dgm:pt>
    <dgm:pt modelId="{FE076761-0314-499B-B653-93374747FD5D}" type="pres">
      <dgm:prSet presAssocID="{3E7AA8F4-5B43-4CE3-A5B5-1972F915CB2A}" presName="hierChild4" presStyleCnt="0"/>
      <dgm:spPr/>
    </dgm:pt>
    <dgm:pt modelId="{58B69DFA-37A2-49F4-88B1-E635DE06B812}" type="pres">
      <dgm:prSet presAssocID="{3E7AA8F4-5B43-4CE3-A5B5-1972F915CB2A}" presName="hierChild5" presStyleCnt="0"/>
      <dgm:spPr/>
    </dgm:pt>
    <dgm:pt modelId="{756C6DB6-5D76-4BB0-AFFD-9C7BDA25B29F}" type="pres">
      <dgm:prSet presAssocID="{D5A3A482-77AF-4BA6-A5E1-6E6507A2C270}" presName="hierChild3" presStyleCnt="0"/>
      <dgm:spPr/>
    </dgm:pt>
  </dgm:ptLst>
  <dgm:cxnLst>
    <dgm:cxn modelId="{617286E2-29C0-458E-9579-19DD7E30299D}" type="presOf" srcId="{D5A3A482-77AF-4BA6-A5E1-6E6507A2C270}" destId="{92988CAF-D922-484B-9A09-7E0578CD6CF7}" srcOrd="0" destOrd="0" presId="urn:microsoft.com/office/officeart/2005/8/layout/orgChart1"/>
    <dgm:cxn modelId="{72AA53D0-E3F4-4A86-AE48-131A9EF087EC}" srcId="{D5A3A482-77AF-4BA6-A5E1-6E6507A2C270}" destId="{3E7AA8F4-5B43-4CE3-A5B5-1972F915CB2A}" srcOrd="0" destOrd="0" parTransId="{6FA5F241-4F0E-4E03-9F80-8CB75CC4085A}" sibTransId="{B18E1DFC-4025-42C1-A33E-50D6FD10AB28}"/>
    <dgm:cxn modelId="{FEEB6C69-C682-4D8A-A5FA-3FE0C76067BA}" type="presOf" srcId="{6B07BB91-1F3C-4497-849F-B5A3C608B613}" destId="{E2062BEF-9705-4530-B119-E8F60B0525D4}" srcOrd="0" destOrd="0" presId="urn:microsoft.com/office/officeart/2005/8/layout/orgChart1"/>
    <dgm:cxn modelId="{E0DA39AE-CBFD-4410-A334-386352BE385F}" type="presOf" srcId="{F5150390-5AEF-4FFC-86A9-E0218B533EFF}" destId="{A36A081A-666C-4DCE-8BC5-25458568DC05}" srcOrd="0" destOrd="0" presId="urn:microsoft.com/office/officeart/2005/8/layout/orgChart1"/>
    <dgm:cxn modelId="{90A2B861-6648-4436-B79E-B41EFF9F37EE}" srcId="{62CD6775-2DA2-4275-8DB3-44F6243B6000}" destId="{77680879-3DD0-4CA3-A233-AD44ACBB6EDB}" srcOrd="2" destOrd="0" parTransId="{35FFBDE7-8883-4BA9-8AD0-C563E003F172}" sibTransId="{D842CDFE-DE0D-4DF9-9940-09E2F3B9A366}"/>
    <dgm:cxn modelId="{F2A49595-44B3-475D-BFE7-514406361075}" srcId="{C29914CB-A486-4394-BFE7-C2829A8B5E3F}" destId="{D5A3A482-77AF-4BA6-A5E1-6E6507A2C270}" srcOrd="2" destOrd="0" parTransId="{4227B419-A38E-4A5C-B7D9-32D0D1B7CD97}" sibTransId="{741BE7F7-3202-4A0E-8707-50B496224A56}"/>
    <dgm:cxn modelId="{AEA7E175-6207-4950-9E7F-D516E4779F23}" type="presOf" srcId="{6B07BB91-1F3C-4497-849F-B5A3C608B613}" destId="{A0DFA3F0-4FEB-4A3B-BED1-F414305E87FE}" srcOrd="1" destOrd="0" presId="urn:microsoft.com/office/officeart/2005/8/layout/orgChart1"/>
    <dgm:cxn modelId="{85B83E48-3142-4E84-B1D6-1F256780AC30}" srcId="{F5150390-5AEF-4FFC-86A9-E0218B533EFF}" destId="{6B07BB91-1F3C-4497-849F-B5A3C608B613}" srcOrd="0" destOrd="0" parTransId="{DFB2C6DA-4138-4C29-A824-A7182AC32A81}" sibTransId="{5B248376-1F6C-4289-B6A0-8D00684FA6A9}"/>
    <dgm:cxn modelId="{FAA4D56D-C03C-4637-BA69-D8A7E250D6A5}" srcId="{62CD6775-2DA2-4275-8DB3-44F6243B6000}" destId="{5F370647-AB39-4EF2-8BD4-30710FD0F558}" srcOrd="0" destOrd="0" parTransId="{300613CC-49BB-49F5-ABA9-F41668186DDC}" sibTransId="{D87838E4-65A7-4777-B6F5-5A8458793314}"/>
    <dgm:cxn modelId="{EEE9BBAE-DD61-4211-8DFC-783880356EF2}" srcId="{C29914CB-A486-4394-BFE7-C2829A8B5E3F}" destId="{62CD6775-2DA2-4275-8DB3-44F6243B6000}" srcOrd="0" destOrd="0" parTransId="{C58B9872-0A4A-48B3-A1B5-FED1CD8190B1}" sibTransId="{494E66CD-9A52-43BC-94E3-1EE91733CEAB}"/>
    <dgm:cxn modelId="{80EC5032-CFD7-4BD5-86BF-674FEDFA4844}" srcId="{62CD6775-2DA2-4275-8DB3-44F6243B6000}" destId="{CC9C845B-6100-48F1-9EFA-CBFE8A48EF31}" srcOrd="1" destOrd="0" parTransId="{93BCD120-8054-4248-BA81-418D03B852BC}" sibTransId="{84EF45A3-30AB-4763-A38F-F1E3344CED7D}"/>
    <dgm:cxn modelId="{3A494269-3F31-4BAF-A750-7171DECBE480}" type="presOf" srcId="{C29914CB-A486-4394-BFE7-C2829A8B5E3F}" destId="{78C1DE1E-E83D-4949-A367-1407E755DD36}" srcOrd="0" destOrd="0" presId="urn:microsoft.com/office/officeart/2005/8/layout/orgChart1"/>
    <dgm:cxn modelId="{1B93018A-9AD6-4B7A-8FAF-36F32804C409}" type="presOf" srcId="{77680879-3DD0-4CA3-A233-AD44ACBB6EDB}" destId="{58D3E868-102E-45D8-83DD-B9107DBA4CD1}" srcOrd="0" destOrd="0" presId="urn:microsoft.com/office/officeart/2005/8/layout/orgChart1"/>
    <dgm:cxn modelId="{1D69E0FB-5C1E-462F-9EFE-C733BA7B01DA}" type="presOf" srcId="{D5A3A482-77AF-4BA6-A5E1-6E6507A2C270}" destId="{2AB67918-3EF6-47D1-8115-05889E08E81B}" srcOrd="1" destOrd="0" presId="urn:microsoft.com/office/officeart/2005/8/layout/orgChart1"/>
    <dgm:cxn modelId="{2EF5D834-E075-4011-A37A-68EA842314A3}" type="presOf" srcId="{300613CC-49BB-49F5-ABA9-F41668186DDC}" destId="{19E636AF-BD66-4C79-B512-00382237DAAA}" srcOrd="0" destOrd="0" presId="urn:microsoft.com/office/officeart/2005/8/layout/orgChart1"/>
    <dgm:cxn modelId="{813B17A4-9EE8-4F0D-BB0D-8EA8589F2B95}" type="presOf" srcId="{62CD6775-2DA2-4275-8DB3-44F6243B6000}" destId="{F56FEEE4-F31D-4678-A3EE-4BCE7B3B14E8}" srcOrd="1" destOrd="0" presId="urn:microsoft.com/office/officeart/2005/8/layout/orgChart1"/>
    <dgm:cxn modelId="{F91CDBF8-9BBA-4367-94E1-6CE85A2AC3C9}" type="presOf" srcId="{77680879-3DD0-4CA3-A233-AD44ACBB6EDB}" destId="{4223DC29-C2FD-4C80-AC80-5DEAB19A8EA5}" srcOrd="1" destOrd="0" presId="urn:microsoft.com/office/officeart/2005/8/layout/orgChart1"/>
    <dgm:cxn modelId="{37869FE8-AB8A-44F3-9721-E4172B752243}" type="presOf" srcId="{5F370647-AB39-4EF2-8BD4-30710FD0F558}" destId="{40C35C5C-53F8-45A9-B93B-C5303030A976}" srcOrd="1" destOrd="0" presId="urn:microsoft.com/office/officeart/2005/8/layout/orgChart1"/>
    <dgm:cxn modelId="{FDA0DF6A-BF65-4539-8A11-B0E57E945EC1}" srcId="{C29914CB-A486-4394-BFE7-C2829A8B5E3F}" destId="{F5150390-5AEF-4FFC-86A9-E0218B533EFF}" srcOrd="1" destOrd="0" parTransId="{4D8A9909-CA88-4FF7-9CBE-1915D4218919}" sibTransId="{CF246F23-C330-46D2-A186-1C258B0B6C1A}"/>
    <dgm:cxn modelId="{E2E0557D-3C31-4986-AF38-D70A190BE14D}" type="presOf" srcId="{CC9C845B-6100-48F1-9EFA-CBFE8A48EF31}" destId="{ED920B0F-56F5-4EF2-ABFF-9C9E55E1259D}" srcOrd="0" destOrd="0" presId="urn:microsoft.com/office/officeart/2005/8/layout/orgChart1"/>
    <dgm:cxn modelId="{4A2BE445-A750-48B9-9085-EA46939D2D3D}" type="presOf" srcId="{62CD6775-2DA2-4275-8DB3-44F6243B6000}" destId="{891BEB1C-EFC0-4DC1-A0D9-C4A18EA33C77}" srcOrd="0" destOrd="0" presId="urn:microsoft.com/office/officeart/2005/8/layout/orgChart1"/>
    <dgm:cxn modelId="{BAC142F7-C00F-4C82-9C21-97080EF99DB5}" type="presOf" srcId="{3E7AA8F4-5B43-4CE3-A5B5-1972F915CB2A}" destId="{F49B82A6-ED25-47F3-B535-5A3811FA48C5}" srcOrd="0" destOrd="0" presId="urn:microsoft.com/office/officeart/2005/8/layout/orgChart1"/>
    <dgm:cxn modelId="{3CB61F19-ED21-485B-81E0-AC5C4F950E9F}" type="presOf" srcId="{5F370647-AB39-4EF2-8BD4-30710FD0F558}" destId="{6B4863D1-3FEE-4169-9EDA-7E0C4EBC8A9A}" srcOrd="0" destOrd="0" presId="urn:microsoft.com/office/officeart/2005/8/layout/orgChart1"/>
    <dgm:cxn modelId="{5432C2A9-C05A-43EF-B7F0-68EEEB48DFA0}" type="presOf" srcId="{F5150390-5AEF-4FFC-86A9-E0218B533EFF}" destId="{21B3768C-3E33-41CF-8AEC-C470AAB58BFC}" srcOrd="1" destOrd="0" presId="urn:microsoft.com/office/officeart/2005/8/layout/orgChart1"/>
    <dgm:cxn modelId="{23A6FB6B-A457-4BA3-9461-6B666AC6F9E1}" type="presOf" srcId="{6FA5F241-4F0E-4E03-9F80-8CB75CC4085A}" destId="{C841C940-DDE8-4550-9444-7D858E41B244}" srcOrd="0" destOrd="0" presId="urn:microsoft.com/office/officeart/2005/8/layout/orgChart1"/>
    <dgm:cxn modelId="{FA4E553B-B0F2-4633-AC19-92CC6C2F6D3F}" type="presOf" srcId="{DFB2C6DA-4138-4C29-A824-A7182AC32A81}" destId="{DBC8B9D5-6BBB-41CE-93FB-8A238FB2D2FB}" srcOrd="0" destOrd="0" presId="urn:microsoft.com/office/officeart/2005/8/layout/orgChart1"/>
    <dgm:cxn modelId="{1B04EEED-47EA-42DA-A591-2A6504983843}" type="presOf" srcId="{93BCD120-8054-4248-BA81-418D03B852BC}" destId="{F7E940E0-9005-4133-BB52-C1DD3140FE64}" srcOrd="0" destOrd="0" presId="urn:microsoft.com/office/officeart/2005/8/layout/orgChart1"/>
    <dgm:cxn modelId="{25EDFE52-A405-4306-BE0D-397582DBB52F}" type="presOf" srcId="{35FFBDE7-8883-4BA9-8AD0-C563E003F172}" destId="{2BE150A2-0468-466B-8A9A-06B61CAA8A35}" srcOrd="0" destOrd="0" presId="urn:microsoft.com/office/officeart/2005/8/layout/orgChart1"/>
    <dgm:cxn modelId="{F9D132FF-158F-443B-90FA-C4514D3D13EB}" type="presOf" srcId="{3E7AA8F4-5B43-4CE3-A5B5-1972F915CB2A}" destId="{25243851-78A6-404D-BC68-6C1B43FCF8A3}" srcOrd="1" destOrd="0" presId="urn:microsoft.com/office/officeart/2005/8/layout/orgChart1"/>
    <dgm:cxn modelId="{F80DD6B4-FC5A-47C0-A970-97A3D8B1D2B5}" type="presOf" srcId="{CC9C845B-6100-48F1-9EFA-CBFE8A48EF31}" destId="{A38E63DF-984D-4540-8D7A-6295C7A242A8}" srcOrd="1" destOrd="0" presId="urn:microsoft.com/office/officeart/2005/8/layout/orgChart1"/>
    <dgm:cxn modelId="{6E97166D-01D6-42B7-9DB8-B73FBADF410E}" type="presParOf" srcId="{78C1DE1E-E83D-4949-A367-1407E755DD36}" destId="{4E939C11-9BD5-4BC9-980D-35A21B25D4F6}" srcOrd="0" destOrd="0" presId="urn:microsoft.com/office/officeart/2005/8/layout/orgChart1"/>
    <dgm:cxn modelId="{DBC54EB7-AD3F-4E34-A26A-976932509547}" type="presParOf" srcId="{4E939C11-9BD5-4BC9-980D-35A21B25D4F6}" destId="{290FC4C0-9685-4CF9-A097-BC85FD1261E9}" srcOrd="0" destOrd="0" presId="urn:microsoft.com/office/officeart/2005/8/layout/orgChart1"/>
    <dgm:cxn modelId="{8BEB1FA0-054C-47BB-882D-3C7E040629DE}" type="presParOf" srcId="{290FC4C0-9685-4CF9-A097-BC85FD1261E9}" destId="{891BEB1C-EFC0-4DC1-A0D9-C4A18EA33C77}" srcOrd="0" destOrd="0" presId="urn:microsoft.com/office/officeart/2005/8/layout/orgChart1"/>
    <dgm:cxn modelId="{1D6781B7-3B37-4F96-A7A6-068C97A84E13}" type="presParOf" srcId="{290FC4C0-9685-4CF9-A097-BC85FD1261E9}" destId="{F56FEEE4-F31D-4678-A3EE-4BCE7B3B14E8}" srcOrd="1" destOrd="0" presId="urn:microsoft.com/office/officeart/2005/8/layout/orgChart1"/>
    <dgm:cxn modelId="{9F07D87B-5279-43E6-82A3-08271E5494CD}" type="presParOf" srcId="{4E939C11-9BD5-4BC9-980D-35A21B25D4F6}" destId="{EC84F062-4480-4642-A220-B5F88FFA47A1}" srcOrd="1" destOrd="0" presId="urn:microsoft.com/office/officeart/2005/8/layout/orgChart1"/>
    <dgm:cxn modelId="{84A98DF5-9212-4F3E-8BDA-E8E964C2BBD0}" type="presParOf" srcId="{EC84F062-4480-4642-A220-B5F88FFA47A1}" destId="{19E636AF-BD66-4C79-B512-00382237DAAA}" srcOrd="0" destOrd="0" presId="urn:microsoft.com/office/officeart/2005/8/layout/orgChart1"/>
    <dgm:cxn modelId="{57F79163-5159-4DFD-8799-88404EBD48F2}" type="presParOf" srcId="{EC84F062-4480-4642-A220-B5F88FFA47A1}" destId="{7B126B73-0D03-42B5-9ECA-56198703414D}" srcOrd="1" destOrd="0" presId="urn:microsoft.com/office/officeart/2005/8/layout/orgChart1"/>
    <dgm:cxn modelId="{F6401F33-3F8D-4741-B5A2-621B71CCDE70}" type="presParOf" srcId="{7B126B73-0D03-42B5-9ECA-56198703414D}" destId="{42FE7467-7953-4252-8779-36A5E546764B}" srcOrd="0" destOrd="0" presId="urn:microsoft.com/office/officeart/2005/8/layout/orgChart1"/>
    <dgm:cxn modelId="{5C6FA69D-F54A-46B6-A0A1-D5A841BF843C}" type="presParOf" srcId="{42FE7467-7953-4252-8779-36A5E546764B}" destId="{6B4863D1-3FEE-4169-9EDA-7E0C4EBC8A9A}" srcOrd="0" destOrd="0" presId="urn:microsoft.com/office/officeart/2005/8/layout/orgChart1"/>
    <dgm:cxn modelId="{25BC496F-5F82-4B2F-9232-04A910B48A09}" type="presParOf" srcId="{42FE7467-7953-4252-8779-36A5E546764B}" destId="{40C35C5C-53F8-45A9-B93B-C5303030A976}" srcOrd="1" destOrd="0" presId="urn:microsoft.com/office/officeart/2005/8/layout/orgChart1"/>
    <dgm:cxn modelId="{48C95C00-9533-4A06-B88C-2C1E8E56D0DA}" type="presParOf" srcId="{7B126B73-0D03-42B5-9ECA-56198703414D}" destId="{9B3AA209-68D9-4337-A826-D5B9EC087FF3}" srcOrd="1" destOrd="0" presId="urn:microsoft.com/office/officeart/2005/8/layout/orgChart1"/>
    <dgm:cxn modelId="{29E35A1F-D1D7-41F8-9F54-6D795CB3DB3E}" type="presParOf" srcId="{7B126B73-0D03-42B5-9ECA-56198703414D}" destId="{F66E9CA8-ED63-4CC0-9E95-01B2F91D6176}" srcOrd="2" destOrd="0" presId="urn:microsoft.com/office/officeart/2005/8/layout/orgChart1"/>
    <dgm:cxn modelId="{E4E20766-EE9E-4951-A0E5-BB5671272B62}" type="presParOf" srcId="{EC84F062-4480-4642-A220-B5F88FFA47A1}" destId="{F7E940E0-9005-4133-BB52-C1DD3140FE64}" srcOrd="2" destOrd="0" presId="urn:microsoft.com/office/officeart/2005/8/layout/orgChart1"/>
    <dgm:cxn modelId="{694D888B-D809-488A-A109-FD8BAE935778}" type="presParOf" srcId="{EC84F062-4480-4642-A220-B5F88FFA47A1}" destId="{9E61FE37-1BF3-403E-9D81-8A3EEE40B20A}" srcOrd="3" destOrd="0" presId="urn:microsoft.com/office/officeart/2005/8/layout/orgChart1"/>
    <dgm:cxn modelId="{B21B10CF-1AB1-4192-A597-72B34F2203E7}" type="presParOf" srcId="{9E61FE37-1BF3-403E-9D81-8A3EEE40B20A}" destId="{FF54C497-1E32-4836-BBF6-2125522BCD99}" srcOrd="0" destOrd="0" presId="urn:microsoft.com/office/officeart/2005/8/layout/orgChart1"/>
    <dgm:cxn modelId="{BB2937BB-A46B-41E6-8588-4C2E91264A17}" type="presParOf" srcId="{FF54C497-1E32-4836-BBF6-2125522BCD99}" destId="{ED920B0F-56F5-4EF2-ABFF-9C9E55E1259D}" srcOrd="0" destOrd="0" presId="urn:microsoft.com/office/officeart/2005/8/layout/orgChart1"/>
    <dgm:cxn modelId="{E4D4C965-D8C2-4192-A9EF-49983D9D702E}" type="presParOf" srcId="{FF54C497-1E32-4836-BBF6-2125522BCD99}" destId="{A38E63DF-984D-4540-8D7A-6295C7A242A8}" srcOrd="1" destOrd="0" presId="urn:microsoft.com/office/officeart/2005/8/layout/orgChart1"/>
    <dgm:cxn modelId="{047C7172-6C1D-421A-AD11-1B39F9684E08}" type="presParOf" srcId="{9E61FE37-1BF3-403E-9D81-8A3EEE40B20A}" destId="{6BE0189A-14DA-457F-ACA8-BE0113FD9042}" srcOrd="1" destOrd="0" presId="urn:microsoft.com/office/officeart/2005/8/layout/orgChart1"/>
    <dgm:cxn modelId="{366BCCFD-45EC-4291-8C20-E32F83FF85A2}" type="presParOf" srcId="{9E61FE37-1BF3-403E-9D81-8A3EEE40B20A}" destId="{D5F70791-EFC2-4030-9F63-57F2428BB0EB}" srcOrd="2" destOrd="0" presId="urn:microsoft.com/office/officeart/2005/8/layout/orgChart1"/>
    <dgm:cxn modelId="{19542952-B6FE-4CAB-8263-618A6D12F916}" type="presParOf" srcId="{EC84F062-4480-4642-A220-B5F88FFA47A1}" destId="{2BE150A2-0468-466B-8A9A-06B61CAA8A35}" srcOrd="4" destOrd="0" presId="urn:microsoft.com/office/officeart/2005/8/layout/orgChart1"/>
    <dgm:cxn modelId="{503081B2-236D-4BF3-8DC7-91ADA7F20C6E}" type="presParOf" srcId="{EC84F062-4480-4642-A220-B5F88FFA47A1}" destId="{1F5AB0A6-0276-4571-BCF7-2E92000D098F}" srcOrd="5" destOrd="0" presId="urn:microsoft.com/office/officeart/2005/8/layout/orgChart1"/>
    <dgm:cxn modelId="{7CEC7339-B8DC-4769-8506-5216FFC6B318}" type="presParOf" srcId="{1F5AB0A6-0276-4571-BCF7-2E92000D098F}" destId="{8AE5E0EC-C1CA-463E-8CD5-F4C89C2BCE92}" srcOrd="0" destOrd="0" presId="urn:microsoft.com/office/officeart/2005/8/layout/orgChart1"/>
    <dgm:cxn modelId="{993932A2-422A-4264-AB95-482050D6C435}" type="presParOf" srcId="{8AE5E0EC-C1CA-463E-8CD5-F4C89C2BCE92}" destId="{58D3E868-102E-45D8-83DD-B9107DBA4CD1}" srcOrd="0" destOrd="0" presId="urn:microsoft.com/office/officeart/2005/8/layout/orgChart1"/>
    <dgm:cxn modelId="{EF24CE6B-F659-4A6A-BA39-6232C1C6A82B}" type="presParOf" srcId="{8AE5E0EC-C1CA-463E-8CD5-F4C89C2BCE92}" destId="{4223DC29-C2FD-4C80-AC80-5DEAB19A8EA5}" srcOrd="1" destOrd="0" presId="urn:microsoft.com/office/officeart/2005/8/layout/orgChart1"/>
    <dgm:cxn modelId="{87C4D2AF-58B3-41D8-AE9F-7A61FC768B80}" type="presParOf" srcId="{1F5AB0A6-0276-4571-BCF7-2E92000D098F}" destId="{E476E9A0-EA92-4BCF-B422-D6286207C1A2}" srcOrd="1" destOrd="0" presId="urn:microsoft.com/office/officeart/2005/8/layout/orgChart1"/>
    <dgm:cxn modelId="{EAFB0CC3-F17D-46DF-AB7B-41B597777CC1}" type="presParOf" srcId="{1F5AB0A6-0276-4571-BCF7-2E92000D098F}" destId="{D14E5F42-2E22-4875-957D-CEFDB85CD02E}" srcOrd="2" destOrd="0" presId="urn:microsoft.com/office/officeart/2005/8/layout/orgChart1"/>
    <dgm:cxn modelId="{759C1E5E-5256-4F2E-A8D4-9523E3A9D905}" type="presParOf" srcId="{4E939C11-9BD5-4BC9-980D-35A21B25D4F6}" destId="{32CFEB64-080E-4C03-B366-E9AD4BBF59AB}" srcOrd="2" destOrd="0" presId="urn:microsoft.com/office/officeart/2005/8/layout/orgChart1"/>
    <dgm:cxn modelId="{F2C184FC-D6EE-49BD-A89B-EA3E0885F9B7}" type="presParOf" srcId="{78C1DE1E-E83D-4949-A367-1407E755DD36}" destId="{6E533240-9ADF-48BA-9995-0F32F8889A9B}" srcOrd="1" destOrd="0" presId="urn:microsoft.com/office/officeart/2005/8/layout/orgChart1"/>
    <dgm:cxn modelId="{DCD90555-A62A-4E04-9816-0EDA1380C1E2}" type="presParOf" srcId="{6E533240-9ADF-48BA-9995-0F32F8889A9B}" destId="{99DDFB5C-ADF1-49E4-954B-C730307CB2FB}" srcOrd="0" destOrd="0" presId="urn:microsoft.com/office/officeart/2005/8/layout/orgChart1"/>
    <dgm:cxn modelId="{9E6DC794-9DA8-4B39-9E11-5A94889D00B8}" type="presParOf" srcId="{99DDFB5C-ADF1-49E4-954B-C730307CB2FB}" destId="{A36A081A-666C-4DCE-8BC5-25458568DC05}" srcOrd="0" destOrd="0" presId="urn:microsoft.com/office/officeart/2005/8/layout/orgChart1"/>
    <dgm:cxn modelId="{A769FDCC-8615-4473-918D-D5A561FF033E}" type="presParOf" srcId="{99DDFB5C-ADF1-49E4-954B-C730307CB2FB}" destId="{21B3768C-3E33-41CF-8AEC-C470AAB58BFC}" srcOrd="1" destOrd="0" presId="urn:microsoft.com/office/officeart/2005/8/layout/orgChart1"/>
    <dgm:cxn modelId="{5E0DE97E-1E0F-4480-BBFB-4AB9C8E5C06F}" type="presParOf" srcId="{6E533240-9ADF-48BA-9995-0F32F8889A9B}" destId="{85FE2BFA-70F6-47DC-825C-D34553B0F4DD}" srcOrd="1" destOrd="0" presId="urn:microsoft.com/office/officeart/2005/8/layout/orgChart1"/>
    <dgm:cxn modelId="{1F8CED44-EF86-4F38-A8E2-51DD721BD14E}" type="presParOf" srcId="{85FE2BFA-70F6-47DC-825C-D34553B0F4DD}" destId="{DBC8B9D5-6BBB-41CE-93FB-8A238FB2D2FB}" srcOrd="0" destOrd="0" presId="urn:microsoft.com/office/officeart/2005/8/layout/orgChart1"/>
    <dgm:cxn modelId="{E55A723A-CA82-4F0A-8728-2DC1F88CABB7}" type="presParOf" srcId="{85FE2BFA-70F6-47DC-825C-D34553B0F4DD}" destId="{D9ABBA0A-AB5C-4C19-BC60-D10BDFBE23AD}" srcOrd="1" destOrd="0" presId="urn:microsoft.com/office/officeart/2005/8/layout/orgChart1"/>
    <dgm:cxn modelId="{A274AEF2-45FD-4039-97F2-162F1CC2F2A8}" type="presParOf" srcId="{D9ABBA0A-AB5C-4C19-BC60-D10BDFBE23AD}" destId="{62C6AD7D-6D0C-4BB1-A14D-C2DD12F25DA8}" srcOrd="0" destOrd="0" presId="urn:microsoft.com/office/officeart/2005/8/layout/orgChart1"/>
    <dgm:cxn modelId="{47E70E67-29DD-46DB-9F68-ADF9CAD59A12}" type="presParOf" srcId="{62C6AD7D-6D0C-4BB1-A14D-C2DD12F25DA8}" destId="{E2062BEF-9705-4530-B119-E8F60B0525D4}" srcOrd="0" destOrd="0" presId="urn:microsoft.com/office/officeart/2005/8/layout/orgChart1"/>
    <dgm:cxn modelId="{D08A883A-5C9F-4606-94AB-0D2B83B6E756}" type="presParOf" srcId="{62C6AD7D-6D0C-4BB1-A14D-C2DD12F25DA8}" destId="{A0DFA3F0-4FEB-4A3B-BED1-F414305E87FE}" srcOrd="1" destOrd="0" presId="urn:microsoft.com/office/officeart/2005/8/layout/orgChart1"/>
    <dgm:cxn modelId="{68B63084-A746-46BE-B275-995DA38BE8F9}" type="presParOf" srcId="{D9ABBA0A-AB5C-4C19-BC60-D10BDFBE23AD}" destId="{176347A1-4F48-40F7-8069-E2BC96FAF095}" srcOrd="1" destOrd="0" presId="urn:microsoft.com/office/officeart/2005/8/layout/orgChart1"/>
    <dgm:cxn modelId="{89FE5DDB-9F83-4822-B60C-C7F6A275BB9B}" type="presParOf" srcId="{D9ABBA0A-AB5C-4C19-BC60-D10BDFBE23AD}" destId="{AD7A9B14-482E-4E4E-BB9C-1D6050C1B870}" srcOrd="2" destOrd="0" presId="urn:microsoft.com/office/officeart/2005/8/layout/orgChart1"/>
    <dgm:cxn modelId="{DF961A40-E871-4B41-9FD3-A67BCE100B04}" type="presParOf" srcId="{6E533240-9ADF-48BA-9995-0F32F8889A9B}" destId="{A3D3B125-06A8-4E5D-AD90-4CECEB577DAA}" srcOrd="2" destOrd="0" presId="urn:microsoft.com/office/officeart/2005/8/layout/orgChart1"/>
    <dgm:cxn modelId="{A95FB202-7268-4544-9E76-2E11D49DCE92}" type="presParOf" srcId="{78C1DE1E-E83D-4949-A367-1407E755DD36}" destId="{7456C656-6BD6-4094-ABDC-F4E1CEE28B51}" srcOrd="2" destOrd="0" presId="urn:microsoft.com/office/officeart/2005/8/layout/orgChart1"/>
    <dgm:cxn modelId="{061EFE4E-5D68-41D0-92BA-6DDED7AC5911}" type="presParOf" srcId="{7456C656-6BD6-4094-ABDC-F4E1CEE28B51}" destId="{1F2C839B-CCAC-4FE2-A7F5-8643EB80CB63}" srcOrd="0" destOrd="0" presId="urn:microsoft.com/office/officeart/2005/8/layout/orgChart1"/>
    <dgm:cxn modelId="{3372D9D7-6B7B-46CD-9582-8B395C47B914}" type="presParOf" srcId="{1F2C839B-CCAC-4FE2-A7F5-8643EB80CB63}" destId="{92988CAF-D922-484B-9A09-7E0578CD6CF7}" srcOrd="0" destOrd="0" presId="urn:microsoft.com/office/officeart/2005/8/layout/orgChart1"/>
    <dgm:cxn modelId="{6CD07872-8572-457A-BB09-26BA67C3CF54}" type="presParOf" srcId="{1F2C839B-CCAC-4FE2-A7F5-8643EB80CB63}" destId="{2AB67918-3EF6-47D1-8115-05889E08E81B}" srcOrd="1" destOrd="0" presId="urn:microsoft.com/office/officeart/2005/8/layout/orgChart1"/>
    <dgm:cxn modelId="{8D192303-738E-4E6E-881A-CD468C3EA95F}" type="presParOf" srcId="{7456C656-6BD6-4094-ABDC-F4E1CEE28B51}" destId="{3E3D6228-165A-4BC9-9525-1CF4FAC55206}" srcOrd="1" destOrd="0" presId="urn:microsoft.com/office/officeart/2005/8/layout/orgChart1"/>
    <dgm:cxn modelId="{7E5FE98E-45C3-438F-8C41-287E9DD8CC12}" type="presParOf" srcId="{3E3D6228-165A-4BC9-9525-1CF4FAC55206}" destId="{C841C940-DDE8-4550-9444-7D858E41B244}" srcOrd="0" destOrd="0" presId="urn:microsoft.com/office/officeart/2005/8/layout/orgChart1"/>
    <dgm:cxn modelId="{918E0B8C-74DA-4071-AAD2-4F08AE6C6290}" type="presParOf" srcId="{3E3D6228-165A-4BC9-9525-1CF4FAC55206}" destId="{DBB80EF5-7363-4B5E-8555-59164D5E18AB}" srcOrd="1" destOrd="0" presId="urn:microsoft.com/office/officeart/2005/8/layout/orgChart1"/>
    <dgm:cxn modelId="{76A9930C-B735-49BC-982A-828733AC58E2}" type="presParOf" srcId="{DBB80EF5-7363-4B5E-8555-59164D5E18AB}" destId="{45323DE7-84F5-462B-9993-15E2067B447A}" srcOrd="0" destOrd="0" presId="urn:microsoft.com/office/officeart/2005/8/layout/orgChart1"/>
    <dgm:cxn modelId="{619A7630-BD8E-4AF0-A630-C02E86A1EC84}" type="presParOf" srcId="{45323DE7-84F5-462B-9993-15E2067B447A}" destId="{F49B82A6-ED25-47F3-B535-5A3811FA48C5}" srcOrd="0" destOrd="0" presId="urn:microsoft.com/office/officeart/2005/8/layout/orgChart1"/>
    <dgm:cxn modelId="{11F8A899-193C-4895-918F-4BC9D9E6DFC1}" type="presParOf" srcId="{45323DE7-84F5-462B-9993-15E2067B447A}" destId="{25243851-78A6-404D-BC68-6C1B43FCF8A3}" srcOrd="1" destOrd="0" presId="urn:microsoft.com/office/officeart/2005/8/layout/orgChart1"/>
    <dgm:cxn modelId="{3D029199-115E-4A4E-940E-CF81DE2AAE66}" type="presParOf" srcId="{DBB80EF5-7363-4B5E-8555-59164D5E18AB}" destId="{FE076761-0314-499B-B653-93374747FD5D}" srcOrd="1" destOrd="0" presId="urn:microsoft.com/office/officeart/2005/8/layout/orgChart1"/>
    <dgm:cxn modelId="{F1F4613B-D1B3-4431-A9FD-29DE0E5DD139}" type="presParOf" srcId="{DBB80EF5-7363-4B5E-8555-59164D5E18AB}" destId="{58B69DFA-37A2-49F4-88B1-E635DE06B812}" srcOrd="2" destOrd="0" presId="urn:microsoft.com/office/officeart/2005/8/layout/orgChart1"/>
    <dgm:cxn modelId="{F9F607CD-7B4A-4905-971D-CFBB5DAC236D}" type="presParOf" srcId="{7456C656-6BD6-4094-ABDC-F4E1CEE28B51}" destId="{756C6DB6-5D76-4BB0-AFFD-9C7BDA25B29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90941D-92B1-4C60-9975-A5AD1C69B643}" type="doc">
      <dgm:prSet loTypeId="urn:microsoft.com/office/officeart/2005/8/layout/process1" loCatId="process" qsTypeId="urn:microsoft.com/office/officeart/2005/8/quickstyle/simple1" qsCatId="simple" csTypeId="urn:microsoft.com/office/officeart/2005/8/colors/colorful3" csCatId="colorful" phldr="1"/>
      <dgm:spPr/>
      <dgm:t>
        <a:bodyPr/>
        <a:lstStyle/>
        <a:p>
          <a:endParaRPr lang="en-US"/>
        </a:p>
      </dgm:t>
    </dgm:pt>
    <dgm:pt modelId="{12615730-6FC8-484A-9249-DF454FC10ABF}">
      <dgm:prSet/>
      <dgm:spPr/>
      <dgm:t>
        <a:bodyPr/>
        <a:lstStyle/>
        <a:p>
          <a:pPr rtl="0"/>
          <a:r>
            <a:rPr lang="en-US" dirty="0" smtClean="0"/>
            <a:t>Public awareness</a:t>
          </a:r>
          <a:endParaRPr lang="en-US" dirty="0"/>
        </a:p>
      </dgm:t>
    </dgm:pt>
    <dgm:pt modelId="{58171254-064A-4386-AD1A-B185EA907719}" type="parTrans" cxnId="{FEAD2D5F-1D92-422C-8C50-82978E45DEBC}">
      <dgm:prSet/>
      <dgm:spPr/>
      <dgm:t>
        <a:bodyPr/>
        <a:lstStyle/>
        <a:p>
          <a:endParaRPr lang="en-US"/>
        </a:p>
      </dgm:t>
    </dgm:pt>
    <dgm:pt modelId="{B188A291-5229-42C4-9D67-A7A635DAA99E}" type="sibTrans" cxnId="{FEAD2D5F-1D92-422C-8C50-82978E45DEBC}">
      <dgm:prSet/>
      <dgm:spPr/>
      <dgm:t>
        <a:bodyPr/>
        <a:lstStyle/>
        <a:p>
          <a:endParaRPr lang="en-US"/>
        </a:p>
      </dgm:t>
    </dgm:pt>
    <dgm:pt modelId="{25550AB4-5AEC-47C5-854A-17F5FD7C7CBC}">
      <dgm:prSet/>
      <dgm:spPr/>
      <dgm:t>
        <a:bodyPr/>
        <a:lstStyle/>
        <a:p>
          <a:pPr rtl="0"/>
          <a:r>
            <a:rPr lang="en-US" dirty="0" smtClean="0"/>
            <a:t>Controlling Industrial and Agricultural runoff</a:t>
          </a:r>
          <a:endParaRPr lang="en-US" dirty="0"/>
        </a:p>
      </dgm:t>
    </dgm:pt>
    <dgm:pt modelId="{D1F4490E-1365-4FD4-A216-951933F5F834}" type="parTrans" cxnId="{F80279C1-38E1-4994-9158-25CC07E974C5}">
      <dgm:prSet/>
      <dgm:spPr/>
      <dgm:t>
        <a:bodyPr/>
        <a:lstStyle/>
        <a:p>
          <a:endParaRPr lang="en-US"/>
        </a:p>
      </dgm:t>
    </dgm:pt>
    <dgm:pt modelId="{1CAE9BD8-AED8-4F8F-AD1B-48E7C818F8BE}" type="sibTrans" cxnId="{F80279C1-38E1-4994-9158-25CC07E974C5}">
      <dgm:prSet/>
      <dgm:spPr/>
      <dgm:t>
        <a:bodyPr/>
        <a:lstStyle/>
        <a:p>
          <a:endParaRPr lang="en-US"/>
        </a:p>
      </dgm:t>
    </dgm:pt>
    <dgm:pt modelId="{CFC54CF8-11C2-4860-85AC-7D4EEAB17730}">
      <dgm:prSet/>
      <dgm:spPr/>
      <dgm:t>
        <a:bodyPr/>
        <a:lstStyle/>
        <a:p>
          <a:pPr rtl="0"/>
          <a:r>
            <a:rPr lang="en-US" dirty="0" smtClean="0"/>
            <a:t>Responsible Tourism</a:t>
          </a:r>
          <a:endParaRPr lang="en-US" dirty="0"/>
        </a:p>
      </dgm:t>
    </dgm:pt>
    <dgm:pt modelId="{E45F9E61-BE4C-45D8-996F-B2C5878E4C44}" type="parTrans" cxnId="{893FA32B-A757-4260-AEC1-10BE5E0D454B}">
      <dgm:prSet/>
      <dgm:spPr/>
      <dgm:t>
        <a:bodyPr/>
        <a:lstStyle/>
        <a:p>
          <a:endParaRPr lang="en-US"/>
        </a:p>
      </dgm:t>
    </dgm:pt>
    <dgm:pt modelId="{7FB564FD-A38C-45DD-97AD-5EB1B5AD3A18}" type="sibTrans" cxnId="{893FA32B-A757-4260-AEC1-10BE5E0D454B}">
      <dgm:prSet/>
      <dgm:spPr/>
      <dgm:t>
        <a:bodyPr/>
        <a:lstStyle/>
        <a:p>
          <a:endParaRPr lang="en-US"/>
        </a:p>
      </dgm:t>
    </dgm:pt>
    <dgm:pt modelId="{E0A1FA78-1690-48FA-9269-3FD4D7F61934}">
      <dgm:prSet/>
      <dgm:spPr/>
      <dgm:t>
        <a:bodyPr/>
        <a:lstStyle/>
        <a:p>
          <a:pPr rtl="0"/>
          <a:r>
            <a:rPr lang="en-US" dirty="0" smtClean="0"/>
            <a:t>Establishment of marine reserve</a:t>
          </a:r>
          <a:endParaRPr lang="en-US" dirty="0"/>
        </a:p>
      </dgm:t>
    </dgm:pt>
    <dgm:pt modelId="{415930D2-26B1-4CE8-81C7-C150B01D187B}" type="parTrans" cxnId="{3516E08F-D406-431E-9779-17615EE7E002}">
      <dgm:prSet/>
      <dgm:spPr/>
      <dgm:t>
        <a:bodyPr/>
        <a:lstStyle/>
        <a:p>
          <a:endParaRPr lang="en-US"/>
        </a:p>
      </dgm:t>
    </dgm:pt>
    <dgm:pt modelId="{32AD1347-75BD-4BAF-A977-4B09D91F9899}" type="sibTrans" cxnId="{3516E08F-D406-431E-9779-17615EE7E002}">
      <dgm:prSet/>
      <dgm:spPr/>
      <dgm:t>
        <a:bodyPr/>
        <a:lstStyle/>
        <a:p>
          <a:endParaRPr lang="en-US"/>
        </a:p>
      </dgm:t>
    </dgm:pt>
    <dgm:pt modelId="{C2944067-BFBA-440D-BE41-CD35C8419D95}" type="pres">
      <dgm:prSet presAssocID="{4290941D-92B1-4C60-9975-A5AD1C69B643}" presName="Name0" presStyleCnt="0">
        <dgm:presLayoutVars>
          <dgm:dir/>
          <dgm:resizeHandles val="exact"/>
        </dgm:presLayoutVars>
      </dgm:prSet>
      <dgm:spPr/>
    </dgm:pt>
    <dgm:pt modelId="{28349DDD-9528-4839-A7CA-577FB0C8ACDD}" type="pres">
      <dgm:prSet presAssocID="{12615730-6FC8-484A-9249-DF454FC10ABF}" presName="node" presStyleLbl="node1" presStyleIdx="0" presStyleCnt="4" custScaleY="167118">
        <dgm:presLayoutVars>
          <dgm:bulletEnabled val="1"/>
        </dgm:presLayoutVars>
      </dgm:prSet>
      <dgm:spPr/>
    </dgm:pt>
    <dgm:pt modelId="{0B98EB76-132C-4978-AEF4-117BD9EF7564}" type="pres">
      <dgm:prSet presAssocID="{B188A291-5229-42C4-9D67-A7A635DAA99E}" presName="sibTrans" presStyleLbl="sibTrans2D1" presStyleIdx="0" presStyleCnt="3"/>
      <dgm:spPr/>
    </dgm:pt>
    <dgm:pt modelId="{3B53F78C-23BF-48D1-B7B6-2E0D88384C24}" type="pres">
      <dgm:prSet presAssocID="{B188A291-5229-42C4-9D67-A7A635DAA99E}" presName="connectorText" presStyleLbl="sibTrans2D1" presStyleIdx="0" presStyleCnt="3"/>
      <dgm:spPr/>
    </dgm:pt>
    <dgm:pt modelId="{1266D5EF-5F5C-496F-9519-BEB5E9D16E86}" type="pres">
      <dgm:prSet presAssocID="{25550AB4-5AEC-47C5-854A-17F5FD7C7CBC}" presName="node" presStyleLbl="node1" presStyleIdx="1" presStyleCnt="4" custScaleY="197741">
        <dgm:presLayoutVars>
          <dgm:bulletEnabled val="1"/>
        </dgm:presLayoutVars>
      </dgm:prSet>
      <dgm:spPr/>
    </dgm:pt>
    <dgm:pt modelId="{B5D92043-A651-4D90-B97C-A30F1389738C}" type="pres">
      <dgm:prSet presAssocID="{1CAE9BD8-AED8-4F8F-AD1B-48E7C818F8BE}" presName="sibTrans" presStyleLbl="sibTrans2D1" presStyleIdx="1" presStyleCnt="3"/>
      <dgm:spPr/>
    </dgm:pt>
    <dgm:pt modelId="{6D942EA4-5D36-4782-B987-8061C9574EBC}" type="pres">
      <dgm:prSet presAssocID="{1CAE9BD8-AED8-4F8F-AD1B-48E7C818F8BE}" presName="connectorText" presStyleLbl="sibTrans2D1" presStyleIdx="1" presStyleCnt="3"/>
      <dgm:spPr/>
    </dgm:pt>
    <dgm:pt modelId="{4CD2C363-C8B8-45C3-8A19-8C52C4B4D114}" type="pres">
      <dgm:prSet presAssocID="{CFC54CF8-11C2-4860-85AC-7D4EEAB17730}" presName="node" presStyleLbl="node1" presStyleIdx="2" presStyleCnt="4" custScaleY="167554">
        <dgm:presLayoutVars>
          <dgm:bulletEnabled val="1"/>
        </dgm:presLayoutVars>
      </dgm:prSet>
      <dgm:spPr/>
    </dgm:pt>
    <dgm:pt modelId="{DDC5A60A-824E-45C5-8342-3E1161155CA6}" type="pres">
      <dgm:prSet presAssocID="{7FB564FD-A38C-45DD-97AD-5EB1B5AD3A18}" presName="sibTrans" presStyleLbl="sibTrans2D1" presStyleIdx="2" presStyleCnt="3"/>
      <dgm:spPr/>
    </dgm:pt>
    <dgm:pt modelId="{455729A1-996C-41AB-9635-8A75F0946B7A}" type="pres">
      <dgm:prSet presAssocID="{7FB564FD-A38C-45DD-97AD-5EB1B5AD3A18}" presName="connectorText" presStyleLbl="sibTrans2D1" presStyleIdx="2" presStyleCnt="3"/>
      <dgm:spPr/>
    </dgm:pt>
    <dgm:pt modelId="{70756E82-6733-4EA6-81C5-C925A222F0BE}" type="pres">
      <dgm:prSet presAssocID="{E0A1FA78-1690-48FA-9269-3FD4D7F61934}" presName="node" presStyleLbl="node1" presStyleIdx="3" presStyleCnt="4" custScaleY="157689">
        <dgm:presLayoutVars>
          <dgm:bulletEnabled val="1"/>
        </dgm:presLayoutVars>
      </dgm:prSet>
      <dgm:spPr/>
    </dgm:pt>
  </dgm:ptLst>
  <dgm:cxnLst>
    <dgm:cxn modelId="{77693802-8462-4729-B044-A08CDD3D3DE3}" type="presOf" srcId="{E0A1FA78-1690-48FA-9269-3FD4D7F61934}" destId="{70756E82-6733-4EA6-81C5-C925A222F0BE}" srcOrd="0" destOrd="0" presId="urn:microsoft.com/office/officeart/2005/8/layout/process1"/>
    <dgm:cxn modelId="{3516E08F-D406-431E-9779-17615EE7E002}" srcId="{4290941D-92B1-4C60-9975-A5AD1C69B643}" destId="{E0A1FA78-1690-48FA-9269-3FD4D7F61934}" srcOrd="3" destOrd="0" parTransId="{415930D2-26B1-4CE8-81C7-C150B01D187B}" sibTransId="{32AD1347-75BD-4BAF-A977-4B09D91F9899}"/>
    <dgm:cxn modelId="{2148668D-9FAD-4E70-BFE7-0FE949EE2392}" type="presOf" srcId="{7FB564FD-A38C-45DD-97AD-5EB1B5AD3A18}" destId="{455729A1-996C-41AB-9635-8A75F0946B7A}" srcOrd="1" destOrd="0" presId="urn:microsoft.com/office/officeart/2005/8/layout/process1"/>
    <dgm:cxn modelId="{8C38626C-440D-4EDA-8249-7597D5F62F21}" type="presOf" srcId="{1CAE9BD8-AED8-4F8F-AD1B-48E7C818F8BE}" destId="{B5D92043-A651-4D90-B97C-A30F1389738C}" srcOrd="0" destOrd="0" presId="urn:microsoft.com/office/officeart/2005/8/layout/process1"/>
    <dgm:cxn modelId="{83AF14BF-4F0D-4332-B02D-8BE8846D479F}" type="presOf" srcId="{12615730-6FC8-484A-9249-DF454FC10ABF}" destId="{28349DDD-9528-4839-A7CA-577FB0C8ACDD}" srcOrd="0" destOrd="0" presId="urn:microsoft.com/office/officeart/2005/8/layout/process1"/>
    <dgm:cxn modelId="{A9DD08F8-54DB-4B3D-99C2-7ED2E73CCE29}" type="presOf" srcId="{25550AB4-5AEC-47C5-854A-17F5FD7C7CBC}" destId="{1266D5EF-5F5C-496F-9519-BEB5E9D16E86}" srcOrd="0" destOrd="0" presId="urn:microsoft.com/office/officeart/2005/8/layout/process1"/>
    <dgm:cxn modelId="{1F7036E7-84F0-43FF-8571-12BFF8D1692C}" type="presOf" srcId="{1CAE9BD8-AED8-4F8F-AD1B-48E7C818F8BE}" destId="{6D942EA4-5D36-4782-B987-8061C9574EBC}" srcOrd="1" destOrd="0" presId="urn:microsoft.com/office/officeart/2005/8/layout/process1"/>
    <dgm:cxn modelId="{2E751BC4-1C44-49ED-9859-682240AFD4CA}" type="presOf" srcId="{7FB564FD-A38C-45DD-97AD-5EB1B5AD3A18}" destId="{DDC5A60A-824E-45C5-8342-3E1161155CA6}" srcOrd="0" destOrd="0" presId="urn:microsoft.com/office/officeart/2005/8/layout/process1"/>
    <dgm:cxn modelId="{5E8C1E98-EA3D-4AFE-A609-FAE705A71617}" type="presOf" srcId="{4290941D-92B1-4C60-9975-A5AD1C69B643}" destId="{C2944067-BFBA-440D-BE41-CD35C8419D95}" srcOrd="0" destOrd="0" presId="urn:microsoft.com/office/officeart/2005/8/layout/process1"/>
    <dgm:cxn modelId="{893FA32B-A757-4260-AEC1-10BE5E0D454B}" srcId="{4290941D-92B1-4C60-9975-A5AD1C69B643}" destId="{CFC54CF8-11C2-4860-85AC-7D4EEAB17730}" srcOrd="2" destOrd="0" parTransId="{E45F9E61-BE4C-45D8-996F-B2C5878E4C44}" sibTransId="{7FB564FD-A38C-45DD-97AD-5EB1B5AD3A18}"/>
    <dgm:cxn modelId="{6757BBF0-73D5-4FF8-A680-F17C99588C05}" type="presOf" srcId="{B188A291-5229-42C4-9D67-A7A635DAA99E}" destId="{0B98EB76-132C-4978-AEF4-117BD9EF7564}" srcOrd="0" destOrd="0" presId="urn:microsoft.com/office/officeart/2005/8/layout/process1"/>
    <dgm:cxn modelId="{F80279C1-38E1-4994-9158-25CC07E974C5}" srcId="{4290941D-92B1-4C60-9975-A5AD1C69B643}" destId="{25550AB4-5AEC-47C5-854A-17F5FD7C7CBC}" srcOrd="1" destOrd="0" parTransId="{D1F4490E-1365-4FD4-A216-951933F5F834}" sibTransId="{1CAE9BD8-AED8-4F8F-AD1B-48E7C818F8BE}"/>
    <dgm:cxn modelId="{DAE1FFBE-419E-4203-A397-69A616AC8ED0}" type="presOf" srcId="{CFC54CF8-11C2-4860-85AC-7D4EEAB17730}" destId="{4CD2C363-C8B8-45C3-8A19-8C52C4B4D114}" srcOrd="0" destOrd="0" presId="urn:microsoft.com/office/officeart/2005/8/layout/process1"/>
    <dgm:cxn modelId="{FEAD2D5F-1D92-422C-8C50-82978E45DEBC}" srcId="{4290941D-92B1-4C60-9975-A5AD1C69B643}" destId="{12615730-6FC8-484A-9249-DF454FC10ABF}" srcOrd="0" destOrd="0" parTransId="{58171254-064A-4386-AD1A-B185EA907719}" sibTransId="{B188A291-5229-42C4-9D67-A7A635DAA99E}"/>
    <dgm:cxn modelId="{21969B91-F828-4AF5-8A96-35E3797F8D0F}" type="presOf" srcId="{B188A291-5229-42C4-9D67-A7A635DAA99E}" destId="{3B53F78C-23BF-48D1-B7B6-2E0D88384C24}" srcOrd="1" destOrd="0" presId="urn:microsoft.com/office/officeart/2005/8/layout/process1"/>
    <dgm:cxn modelId="{6813E5EC-5CDE-4BC5-83CC-B4401F5CB90E}" type="presParOf" srcId="{C2944067-BFBA-440D-BE41-CD35C8419D95}" destId="{28349DDD-9528-4839-A7CA-577FB0C8ACDD}" srcOrd="0" destOrd="0" presId="urn:microsoft.com/office/officeart/2005/8/layout/process1"/>
    <dgm:cxn modelId="{C7A5A56A-5638-4F4C-9C6A-4093A99D4685}" type="presParOf" srcId="{C2944067-BFBA-440D-BE41-CD35C8419D95}" destId="{0B98EB76-132C-4978-AEF4-117BD9EF7564}" srcOrd="1" destOrd="0" presId="urn:microsoft.com/office/officeart/2005/8/layout/process1"/>
    <dgm:cxn modelId="{33A164C5-4E84-4CC6-B894-14F78012AC19}" type="presParOf" srcId="{0B98EB76-132C-4978-AEF4-117BD9EF7564}" destId="{3B53F78C-23BF-48D1-B7B6-2E0D88384C24}" srcOrd="0" destOrd="0" presId="urn:microsoft.com/office/officeart/2005/8/layout/process1"/>
    <dgm:cxn modelId="{52646468-74C8-4A00-BE63-4A06190E899B}" type="presParOf" srcId="{C2944067-BFBA-440D-BE41-CD35C8419D95}" destId="{1266D5EF-5F5C-496F-9519-BEB5E9D16E86}" srcOrd="2" destOrd="0" presId="urn:microsoft.com/office/officeart/2005/8/layout/process1"/>
    <dgm:cxn modelId="{1F29FA17-2DF3-429A-A7F9-8AFAB02029AA}" type="presParOf" srcId="{C2944067-BFBA-440D-BE41-CD35C8419D95}" destId="{B5D92043-A651-4D90-B97C-A30F1389738C}" srcOrd="3" destOrd="0" presId="urn:microsoft.com/office/officeart/2005/8/layout/process1"/>
    <dgm:cxn modelId="{68133F67-52A4-47BC-A448-62CAD06A5C4E}" type="presParOf" srcId="{B5D92043-A651-4D90-B97C-A30F1389738C}" destId="{6D942EA4-5D36-4782-B987-8061C9574EBC}" srcOrd="0" destOrd="0" presId="urn:microsoft.com/office/officeart/2005/8/layout/process1"/>
    <dgm:cxn modelId="{273CEAF8-4AB5-4963-8555-56ABEB4CC3FC}" type="presParOf" srcId="{C2944067-BFBA-440D-BE41-CD35C8419D95}" destId="{4CD2C363-C8B8-45C3-8A19-8C52C4B4D114}" srcOrd="4" destOrd="0" presId="urn:microsoft.com/office/officeart/2005/8/layout/process1"/>
    <dgm:cxn modelId="{7EF9FAB3-A7E8-4880-88FF-0D70405FFE87}" type="presParOf" srcId="{C2944067-BFBA-440D-BE41-CD35C8419D95}" destId="{DDC5A60A-824E-45C5-8342-3E1161155CA6}" srcOrd="5" destOrd="0" presId="urn:microsoft.com/office/officeart/2005/8/layout/process1"/>
    <dgm:cxn modelId="{537E4E57-1C21-40FB-BA30-A485670F7BCB}" type="presParOf" srcId="{DDC5A60A-824E-45C5-8342-3E1161155CA6}" destId="{455729A1-996C-41AB-9635-8A75F0946B7A}" srcOrd="0" destOrd="0" presId="urn:microsoft.com/office/officeart/2005/8/layout/process1"/>
    <dgm:cxn modelId="{85098DAE-13A5-4C81-BAE5-52CB765B4FC9}" type="presParOf" srcId="{C2944067-BFBA-440D-BE41-CD35C8419D95}" destId="{70756E82-6733-4EA6-81C5-C925A222F0BE}"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121AE5-E51A-4115-A465-D38695864F06}" type="doc">
      <dgm:prSet loTypeId="urn:microsoft.com/office/officeart/2005/8/layout/process1" loCatId="process" qsTypeId="urn:microsoft.com/office/officeart/2005/8/quickstyle/simple1" qsCatId="simple" csTypeId="urn:microsoft.com/office/officeart/2005/8/colors/colorful3" csCatId="colorful"/>
      <dgm:spPr/>
      <dgm:t>
        <a:bodyPr/>
        <a:lstStyle/>
        <a:p>
          <a:endParaRPr lang="en-US"/>
        </a:p>
      </dgm:t>
    </dgm:pt>
    <dgm:pt modelId="{1BD50B19-8C61-487E-9F47-6E696177284D}">
      <dgm:prSet/>
      <dgm:spPr/>
      <dgm:t>
        <a:bodyPr/>
        <a:lstStyle/>
        <a:p>
          <a:pPr rtl="0"/>
          <a:r>
            <a:rPr lang="en-US" smtClean="0"/>
            <a:t>Altered distribution and availability of the prey species</a:t>
          </a:r>
          <a:endParaRPr lang="en-US"/>
        </a:p>
      </dgm:t>
    </dgm:pt>
    <dgm:pt modelId="{84367885-4C5E-44CB-9B43-50A0889CB076}" type="parTrans" cxnId="{175B8A7E-3C47-4044-92B3-87182CD73BFB}">
      <dgm:prSet/>
      <dgm:spPr/>
      <dgm:t>
        <a:bodyPr/>
        <a:lstStyle/>
        <a:p>
          <a:endParaRPr lang="en-US"/>
        </a:p>
      </dgm:t>
    </dgm:pt>
    <dgm:pt modelId="{901DD900-895A-44D6-9D44-7781C492A2B8}" type="sibTrans" cxnId="{175B8A7E-3C47-4044-92B3-87182CD73BFB}">
      <dgm:prSet/>
      <dgm:spPr/>
      <dgm:t>
        <a:bodyPr/>
        <a:lstStyle/>
        <a:p>
          <a:endParaRPr lang="en-US"/>
        </a:p>
      </dgm:t>
    </dgm:pt>
    <dgm:pt modelId="{63D6B804-299E-441E-A127-C6A4A56F4CFF}">
      <dgm:prSet/>
      <dgm:spPr/>
      <dgm:t>
        <a:bodyPr/>
        <a:lstStyle/>
        <a:p>
          <a:pPr rtl="0"/>
          <a:r>
            <a:rPr lang="en-US" smtClean="0"/>
            <a:t>Effect on ocean currents</a:t>
          </a:r>
          <a:endParaRPr lang="en-US"/>
        </a:p>
      </dgm:t>
    </dgm:pt>
    <dgm:pt modelId="{D1296DDB-FE5E-4CD3-A17A-1AABD34F1C6F}" type="parTrans" cxnId="{F1C72FEE-C183-41FF-B985-7713CA2F4188}">
      <dgm:prSet/>
      <dgm:spPr/>
      <dgm:t>
        <a:bodyPr/>
        <a:lstStyle/>
        <a:p>
          <a:endParaRPr lang="en-US"/>
        </a:p>
      </dgm:t>
    </dgm:pt>
    <dgm:pt modelId="{485515C3-5A87-4CFA-8677-417835AD65B6}" type="sibTrans" cxnId="{F1C72FEE-C183-41FF-B985-7713CA2F4188}">
      <dgm:prSet/>
      <dgm:spPr/>
      <dgm:t>
        <a:bodyPr/>
        <a:lstStyle/>
        <a:p>
          <a:endParaRPr lang="en-US"/>
        </a:p>
      </dgm:t>
    </dgm:pt>
    <dgm:pt modelId="{6771B76E-431B-4673-949B-93E77C9B60CD}">
      <dgm:prSet/>
      <dgm:spPr/>
      <dgm:t>
        <a:bodyPr/>
        <a:lstStyle/>
        <a:p>
          <a:pPr rtl="0"/>
          <a:r>
            <a:rPr lang="en-US" smtClean="0"/>
            <a:t>Intensifying storms and cyclones</a:t>
          </a:r>
          <a:endParaRPr lang="en-US"/>
        </a:p>
      </dgm:t>
    </dgm:pt>
    <dgm:pt modelId="{B17BC951-F309-4B78-A885-DB8DF99513BA}" type="parTrans" cxnId="{9D052E8F-7ABF-46D8-8E3D-1CEFD8F85C9A}">
      <dgm:prSet/>
      <dgm:spPr/>
      <dgm:t>
        <a:bodyPr/>
        <a:lstStyle/>
        <a:p>
          <a:endParaRPr lang="en-US"/>
        </a:p>
      </dgm:t>
    </dgm:pt>
    <dgm:pt modelId="{99A80FC4-0FEA-43F7-A971-9AD5B8D4206E}" type="sibTrans" cxnId="{9D052E8F-7ABF-46D8-8E3D-1CEFD8F85C9A}">
      <dgm:prSet/>
      <dgm:spPr/>
      <dgm:t>
        <a:bodyPr/>
        <a:lstStyle/>
        <a:p>
          <a:endParaRPr lang="en-US"/>
        </a:p>
      </dgm:t>
    </dgm:pt>
    <dgm:pt modelId="{9C0E6667-96FE-4AF2-BB82-FB3033260CC9}" type="pres">
      <dgm:prSet presAssocID="{FA121AE5-E51A-4115-A465-D38695864F06}" presName="Name0" presStyleCnt="0">
        <dgm:presLayoutVars>
          <dgm:dir/>
          <dgm:resizeHandles val="exact"/>
        </dgm:presLayoutVars>
      </dgm:prSet>
      <dgm:spPr/>
    </dgm:pt>
    <dgm:pt modelId="{AD1797AF-CF26-4A43-8573-B79E3AA69AD9}" type="pres">
      <dgm:prSet presAssocID="{1BD50B19-8C61-487E-9F47-6E696177284D}" presName="node" presStyleLbl="node1" presStyleIdx="0" presStyleCnt="3">
        <dgm:presLayoutVars>
          <dgm:bulletEnabled val="1"/>
        </dgm:presLayoutVars>
      </dgm:prSet>
      <dgm:spPr/>
    </dgm:pt>
    <dgm:pt modelId="{1F2F0FDF-10D6-4834-B656-0472D3C5EBA7}" type="pres">
      <dgm:prSet presAssocID="{901DD900-895A-44D6-9D44-7781C492A2B8}" presName="sibTrans" presStyleLbl="sibTrans2D1" presStyleIdx="0" presStyleCnt="2"/>
      <dgm:spPr/>
    </dgm:pt>
    <dgm:pt modelId="{CC5223B9-E06C-41BA-885D-2F1776467AA3}" type="pres">
      <dgm:prSet presAssocID="{901DD900-895A-44D6-9D44-7781C492A2B8}" presName="connectorText" presStyleLbl="sibTrans2D1" presStyleIdx="0" presStyleCnt="2"/>
      <dgm:spPr/>
    </dgm:pt>
    <dgm:pt modelId="{5F17E1B1-8B0B-47F2-B6CB-9FAA6831F95D}" type="pres">
      <dgm:prSet presAssocID="{63D6B804-299E-441E-A127-C6A4A56F4CFF}" presName="node" presStyleLbl="node1" presStyleIdx="1" presStyleCnt="3">
        <dgm:presLayoutVars>
          <dgm:bulletEnabled val="1"/>
        </dgm:presLayoutVars>
      </dgm:prSet>
      <dgm:spPr/>
    </dgm:pt>
    <dgm:pt modelId="{7290E86F-C345-4CBD-8781-88B795662533}" type="pres">
      <dgm:prSet presAssocID="{485515C3-5A87-4CFA-8677-417835AD65B6}" presName="sibTrans" presStyleLbl="sibTrans2D1" presStyleIdx="1" presStyleCnt="2"/>
      <dgm:spPr/>
    </dgm:pt>
    <dgm:pt modelId="{3A899AB3-9D03-435F-AEF9-3FC85469B7D0}" type="pres">
      <dgm:prSet presAssocID="{485515C3-5A87-4CFA-8677-417835AD65B6}" presName="connectorText" presStyleLbl="sibTrans2D1" presStyleIdx="1" presStyleCnt="2"/>
      <dgm:spPr/>
    </dgm:pt>
    <dgm:pt modelId="{C3E7A7B1-64FE-4B83-AEBE-4B4FD585F9C4}" type="pres">
      <dgm:prSet presAssocID="{6771B76E-431B-4673-949B-93E77C9B60CD}" presName="node" presStyleLbl="node1" presStyleIdx="2" presStyleCnt="3">
        <dgm:presLayoutVars>
          <dgm:bulletEnabled val="1"/>
        </dgm:presLayoutVars>
      </dgm:prSet>
      <dgm:spPr/>
    </dgm:pt>
  </dgm:ptLst>
  <dgm:cxnLst>
    <dgm:cxn modelId="{46F9C909-D976-45AE-A115-FABBC4C361A4}" type="presOf" srcId="{485515C3-5A87-4CFA-8677-417835AD65B6}" destId="{3A899AB3-9D03-435F-AEF9-3FC85469B7D0}" srcOrd="1" destOrd="0" presId="urn:microsoft.com/office/officeart/2005/8/layout/process1"/>
    <dgm:cxn modelId="{F1C72FEE-C183-41FF-B985-7713CA2F4188}" srcId="{FA121AE5-E51A-4115-A465-D38695864F06}" destId="{63D6B804-299E-441E-A127-C6A4A56F4CFF}" srcOrd="1" destOrd="0" parTransId="{D1296DDB-FE5E-4CD3-A17A-1AABD34F1C6F}" sibTransId="{485515C3-5A87-4CFA-8677-417835AD65B6}"/>
    <dgm:cxn modelId="{C4776B1E-B894-488E-87AF-004C46F126C7}" type="presOf" srcId="{1BD50B19-8C61-487E-9F47-6E696177284D}" destId="{AD1797AF-CF26-4A43-8573-B79E3AA69AD9}" srcOrd="0" destOrd="0" presId="urn:microsoft.com/office/officeart/2005/8/layout/process1"/>
    <dgm:cxn modelId="{25C855C6-1360-46C6-B1C6-7CF739B5BBCB}" type="presOf" srcId="{6771B76E-431B-4673-949B-93E77C9B60CD}" destId="{C3E7A7B1-64FE-4B83-AEBE-4B4FD585F9C4}" srcOrd="0" destOrd="0" presId="urn:microsoft.com/office/officeart/2005/8/layout/process1"/>
    <dgm:cxn modelId="{2A0FBCC6-3C29-43B9-AB3D-A31F6F43AA2C}" type="presOf" srcId="{63D6B804-299E-441E-A127-C6A4A56F4CFF}" destId="{5F17E1B1-8B0B-47F2-B6CB-9FAA6831F95D}" srcOrd="0" destOrd="0" presId="urn:microsoft.com/office/officeart/2005/8/layout/process1"/>
    <dgm:cxn modelId="{9D052E8F-7ABF-46D8-8E3D-1CEFD8F85C9A}" srcId="{FA121AE5-E51A-4115-A465-D38695864F06}" destId="{6771B76E-431B-4673-949B-93E77C9B60CD}" srcOrd="2" destOrd="0" parTransId="{B17BC951-F309-4B78-A885-DB8DF99513BA}" sibTransId="{99A80FC4-0FEA-43F7-A971-9AD5B8D4206E}"/>
    <dgm:cxn modelId="{2DCC53F8-D84A-4431-91FD-1760A7FB2937}" type="presOf" srcId="{FA121AE5-E51A-4115-A465-D38695864F06}" destId="{9C0E6667-96FE-4AF2-BB82-FB3033260CC9}" srcOrd="0" destOrd="0" presId="urn:microsoft.com/office/officeart/2005/8/layout/process1"/>
    <dgm:cxn modelId="{62A2AF56-BBA1-4FEB-BB07-0A8BF24D8CC8}" type="presOf" srcId="{485515C3-5A87-4CFA-8677-417835AD65B6}" destId="{7290E86F-C345-4CBD-8781-88B795662533}" srcOrd="0" destOrd="0" presId="urn:microsoft.com/office/officeart/2005/8/layout/process1"/>
    <dgm:cxn modelId="{175B8A7E-3C47-4044-92B3-87182CD73BFB}" srcId="{FA121AE5-E51A-4115-A465-D38695864F06}" destId="{1BD50B19-8C61-487E-9F47-6E696177284D}" srcOrd="0" destOrd="0" parTransId="{84367885-4C5E-44CB-9B43-50A0889CB076}" sibTransId="{901DD900-895A-44D6-9D44-7781C492A2B8}"/>
    <dgm:cxn modelId="{B686B03C-7DF3-46E0-9021-B0C1E8058BD4}" type="presOf" srcId="{901DD900-895A-44D6-9D44-7781C492A2B8}" destId="{CC5223B9-E06C-41BA-885D-2F1776467AA3}" srcOrd="1" destOrd="0" presId="urn:microsoft.com/office/officeart/2005/8/layout/process1"/>
    <dgm:cxn modelId="{CD6BD6D7-9547-40AB-8A7F-63FB2C1F5790}" type="presOf" srcId="{901DD900-895A-44D6-9D44-7781C492A2B8}" destId="{1F2F0FDF-10D6-4834-B656-0472D3C5EBA7}" srcOrd="0" destOrd="0" presId="urn:microsoft.com/office/officeart/2005/8/layout/process1"/>
    <dgm:cxn modelId="{2A522BC6-3815-40D4-B43A-A26A215F717C}" type="presParOf" srcId="{9C0E6667-96FE-4AF2-BB82-FB3033260CC9}" destId="{AD1797AF-CF26-4A43-8573-B79E3AA69AD9}" srcOrd="0" destOrd="0" presId="urn:microsoft.com/office/officeart/2005/8/layout/process1"/>
    <dgm:cxn modelId="{23BF9AC6-7E44-4BCA-8490-7286ADDF0FF9}" type="presParOf" srcId="{9C0E6667-96FE-4AF2-BB82-FB3033260CC9}" destId="{1F2F0FDF-10D6-4834-B656-0472D3C5EBA7}" srcOrd="1" destOrd="0" presId="urn:microsoft.com/office/officeart/2005/8/layout/process1"/>
    <dgm:cxn modelId="{492A2141-B44A-43C6-A360-563CF3DFACAD}" type="presParOf" srcId="{1F2F0FDF-10D6-4834-B656-0472D3C5EBA7}" destId="{CC5223B9-E06C-41BA-885D-2F1776467AA3}" srcOrd="0" destOrd="0" presId="urn:microsoft.com/office/officeart/2005/8/layout/process1"/>
    <dgm:cxn modelId="{DA3E296F-B90A-4532-82BE-EA6937534E02}" type="presParOf" srcId="{9C0E6667-96FE-4AF2-BB82-FB3033260CC9}" destId="{5F17E1B1-8B0B-47F2-B6CB-9FAA6831F95D}" srcOrd="2" destOrd="0" presId="urn:microsoft.com/office/officeart/2005/8/layout/process1"/>
    <dgm:cxn modelId="{77EE5C25-B358-49FC-B0D8-80DE52773955}" type="presParOf" srcId="{9C0E6667-96FE-4AF2-BB82-FB3033260CC9}" destId="{7290E86F-C345-4CBD-8781-88B795662533}" srcOrd="3" destOrd="0" presId="urn:microsoft.com/office/officeart/2005/8/layout/process1"/>
    <dgm:cxn modelId="{E208D9A7-0877-426B-B70C-D56106FFD1BD}" type="presParOf" srcId="{7290E86F-C345-4CBD-8781-88B795662533}" destId="{3A899AB3-9D03-435F-AEF9-3FC85469B7D0}" srcOrd="0" destOrd="0" presId="urn:microsoft.com/office/officeart/2005/8/layout/process1"/>
    <dgm:cxn modelId="{A3254E00-4AA7-4E2A-99E3-A52CF14E26D2}" type="presParOf" srcId="{9C0E6667-96FE-4AF2-BB82-FB3033260CC9}" destId="{C3E7A7B1-64FE-4B83-AEBE-4B4FD585F9C4}"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775CC9-E854-4619-9C2F-32D6831D9327}" type="doc">
      <dgm:prSet loTypeId="urn:microsoft.com/office/officeart/2005/8/layout/process1" loCatId="process" qsTypeId="urn:microsoft.com/office/officeart/2005/8/quickstyle/simple1" qsCatId="simple" csTypeId="urn:microsoft.com/office/officeart/2005/8/colors/colorful3" csCatId="colorful"/>
      <dgm:spPr/>
      <dgm:t>
        <a:bodyPr/>
        <a:lstStyle/>
        <a:p>
          <a:endParaRPr lang="en-US"/>
        </a:p>
      </dgm:t>
    </dgm:pt>
    <dgm:pt modelId="{C0319F48-F7BF-4D34-A3FD-6D01A8D82CC3}">
      <dgm:prSet/>
      <dgm:spPr/>
      <dgm:t>
        <a:bodyPr/>
        <a:lstStyle/>
        <a:p>
          <a:pPr rtl="0"/>
          <a:r>
            <a:rPr lang="en-US" smtClean="0"/>
            <a:t>Reducing greenhouse gas emissions</a:t>
          </a:r>
          <a:endParaRPr lang="en-US"/>
        </a:p>
      </dgm:t>
    </dgm:pt>
    <dgm:pt modelId="{EDEE0904-0A75-46F6-A01E-0A014C396FCA}" type="parTrans" cxnId="{9942DD91-E9B5-4842-96D7-618A7A7C982C}">
      <dgm:prSet/>
      <dgm:spPr/>
      <dgm:t>
        <a:bodyPr/>
        <a:lstStyle/>
        <a:p>
          <a:endParaRPr lang="en-US"/>
        </a:p>
      </dgm:t>
    </dgm:pt>
    <dgm:pt modelId="{1102F789-E715-46F9-BC5C-45B576276732}" type="sibTrans" cxnId="{9942DD91-E9B5-4842-96D7-618A7A7C982C}">
      <dgm:prSet/>
      <dgm:spPr/>
      <dgm:t>
        <a:bodyPr/>
        <a:lstStyle/>
        <a:p>
          <a:endParaRPr lang="en-US"/>
        </a:p>
      </dgm:t>
    </dgm:pt>
    <dgm:pt modelId="{9C27E950-8F63-43BB-AD4B-37EC23CC0BC4}">
      <dgm:prSet/>
      <dgm:spPr/>
      <dgm:t>
        <a:bodyPr/>
        <a:lstStyle/>
        <a:p>
          <a:pPr rtl="0"/>
          <a:r>
            <a:rPr lang="en-US" smtClean="0"/>
            <a:t>Adapting to altering environmental circumstances</a:t>
          </a:r>
          <a:endParaRPr lang="en-US"/>
        </a:p>
      </dgm:t>
    </dgm:pt>
    <dgm:pt modelId="{2FDF4E37-3EE2-4BA1-B799-BD4D27D6B037}" type="parTrans" cxnId="{4BA62359-F07B-43AE-864E-1E864358AE0A}">
      <dgm:prSet/>
      <dgm:spPr/>
      <dgm:t>
        <a:bodyPr/>
        <a:lstStyle/>
        <a:p>
          <a:endParaRPr lang="en-US"/>
        </a:p>
      </dgm:t>
    </dgm:pt>
    <dgm:pt modelId="{F3DE817D-2F57-4469-B838-3D307DDD170A}" type="sibTrans" cxnId="{4BA62359-F07B-43AE-864E-1E864358AE0A}">
      <dgm:prSet/>
      <dgm:spPr/>
      <dgm:t>
        <a:bodyPr/>
        <a:lstStyle/>
        <a:p>
          <a:endParaRPr lang="en-US"/>
        </a:p>
      </dgm:t>
    </dgm:pt>
    <dgm:pt modelId="{9F9D48BE-CD79-482F-A139-D10421D4C43F}">
      <dgm:prSet/>
      <dgm:spPr/>
      <dgm:t>
        <a:bodyPr/>
        <a:lstStyle/>
        <a:p>
          <a:pPr rtl="0"/>
          <a:r>
            <a:rPr lang="en-US" smtClean="0"/>
            <a:t>Guaranteeing the maintenance of vital habitats and ecosystems</a:t>
          </a:r>
          <a:endParaRPr lang="en-US"/>
        </a:p>
      </dgm:t>
    </dgm:pt>
    <dgm:pt modelId="{B7EF1A6C-0156-4229-AB73-5DECC86EC5B2}" type="parTrans" cxnId="{E1385948-3A79-4B8C-97D9-537926EDDF2D}">
      <dgm:prSet/>
      <dgm:spPr/>
      <dgm:t>
        <a:bodyPr/>
        <a:lstStyle/>
        <a:p>
          <a:endParaRPr lang="en-US"/>
        </a:p>
      </dgm:t>
    </dgm:pt>
    <dgm:pt modelId="{6E2045AF-9368-46F1-ACCA-28165E1E6989}" type="sibTrans" cxnId="{E1385948-3A79-4B8C-97D9-537926EDDF2D}">
      <dgm:prSet/>
      <dgm:spPr/>
      <dgm:t>
        <a:bodyPr/>
        <a:lstStyle/>
        <a:p>
          <a:endParaRPr lang="en-US"/>
        </a:p>
      </dgm:t>
    </dgm:pt>
    <dgm:pt modelId="{15E55010-3BA4-49DD-8678-AAF25C663985}" type="pres">
      <dgm:prSet presAssocID="{97775CC9-E854-4619-9C2F-32D6831D9327}" presName="Name0" presStyleCnt="0">
        <dgm:presLayoutVars>
          <dgm:dir/>
          <dgm:resizeHandles val="exact"/>
        </dgm:presLayoutVars>
      </dgm:prSet>
      <dgm:spPr/>
    </dgm:pt>
    <dgm:pt modelId="{6DDB24D6-EFA4-424E-9504-B4516B42C98D}" type="pres">
      <dgm:prSet presAssocID="{C0319F48-F7BF-4D34-A3FD-6D01A8D82CC3}" presName="node" presStyleLbl="node1" presStyleIdx="0" presStyleCnt="3">
        <dgm:presLayoutVars>
          <dgm:bulletEnabled val="1"/>
        </dgm:presLayoutVars>
      </dgm:prSet>
      <dgm:spPr/>
    </dgm:pt>
    <dgm:pt modelId="{087B9A08-3230-4F54-AF66-54829302BAA3}" type="pres">
      <dgm:prSet presAssocID="{1102F789-E715-46F9-BC5C-45B576276732}" presName="sibTrans" presStyleLbl="sibTrans2D1" presStyleIdx="0" presStyleCnt="2"/>
      <dgm:spPr/>
    </dgm:pt>
    <dgm:pt modelId="{F9A1C6F4-0821-4EB5-A183-D9A399F983D3}" type="pres">
      <dgm:prSet presAssocID="{1102F789-E715-46F9-BC5C-45B576276732}" presName="connectorText" presStyleLbl="sibTrans2D1" presStyleIdx="0" presStyleCnt="2"/>
      <dgm:spPr/>
    </dgm:pt>
    <dgm:pt modelId="{6CC9731E-52F1-4FF8-B6EB-C37D717AABDE}" type="pres">
      <dgm:prSet presAssocID="{9C27E950-8F63-43BB-AD4B-37EC23CC0BC4}" presName="node" presStyleLbl="node1" presStyleIdx="1" presStyleCnt="3">
        <dgm:presLayoutVars>
          <dgm:bulletEnabled val="1"/>
        </dgm:presLayoutVars>
      </dgm:prSet>
      <dgm:spPr/>
    </dgm:pt>
    <dgm:pt modelId="{DB9426C8-5D7C-48B7-B916-D69C6D53192E}" type="pres">
      <dgm:prSet presAssocID="{F3DE817D-2F57-4469-B838-3D307DDD170A}" presName="sibTrans" presStyleLbl="sibTrans2D1" presStyleIdx="1" presStyleCnt="2"/>
      <dgm:spPr/>
    </dgm:pt>
    <dgm:pt modelId="{E8DFEEBD-2669-4793-B806-6C890961131D}" type="pres">
      <dgm:prSet presAssocID="{F3DE817D-2F57-4469-B838-3D307DDD170A}" presName="connectorText" presStyleLbl="sibTrans2D1" presStyleIdx="1" presStyleCnt="2"/>
      <dgm:spPr/>
    </dgm:pt>
    <dgm:pt modelId="{7882E497-936C-489D-8535-FF8F105A1A37}" type="pres">
      <dgm:prSet presAssocID="{9F9D48BE-CD79-482F-A139-D10421D4C43F}" presName="node" presStyleLbl="node1" presStyleIdx="2" presStyleCnt="3">
        <dgm:presLayoutVars>
          <dgm:bulletEnabled val="1"/>
        </dgm:presLayoutVars>
      </dgm:prSet>
      <dgm:spPr/>
    </dgm:pt>
  </dgm:ptLst>
  <dgm:cxnLst>
    <dgm:cxn modelId="{548FA0FB-932E-4223-A10E-C1D7E4098912}" type="presOf" srcId="{C0319F48-F7BF-4D34-A3FD-6D01A8D82CC3}" destId="{6DDB24D6-EFA4-424E-9504-B4516B42C98D}" srcOrd="0" destOrd="0" presId="urn:microsoft.com/office/officeart/2005/8/layout/process1"/>
    <dgm:cxn modelId="{09B6BBF6-1875-41CF-A34D-231941C2CECC}" type="presOf" srcId="{97775CC9-E854-4619-9C2F-32D6831D9327}" destId="{15E55010-3BA4-49DD-8678-AAF25C663985}" srcOrd="0" destOrd="0" presId="urn:microsoft.com/office/officeart/2005/8/layout/process1"/>
    <dgm:cxn modelId="{50E8D16A-0C9F-40C9-9AAF-65CA9D6FE24D}" type="presOf" srcId="{1102F789-E715-46F9-BC5C-45B576276732}" destId="{087B9A08-3230-4F54-AF66-54829302BAA3}" srcOrd="0" destOrd="0" presId="urn:microsoft.com/office/officeart/2005/8/layout/process1"/>
    <dgm:cxn modelId="{5D02E890-5DB6-43B1-91B5-B187A809931B}" type="presOf" srcId="{1102F789-E715-46F9-BC5C-45B576276732}" destId="{F9A1C6F4-0821-4EB5-A183-D9A399F983D3}" srcOrd="1" destOrd="0" presId="urn:microsoft.com/office/officeart/2005/8/layout/process1"/>
    <dgm:cxn modelId="{8088DB25-80B2-4EF2-A834-15CE6AF4D36B}" type="presOf" srcId="{9F9D48BE-CD79-482F-A139-D10421D4C43F}" destId="{7882E497-936C-489D-8535-FF8F105A1A37}" srcOrd="0" destOrd="0" presId="urn:microsoft.com/office/officeart/2005/8/layout/process1"/>
    <dgm:cxn modelId="{A49FE705-7453-4F87-8F37-5BFDA1CE6917}" type="presOf" srcId="{F3DE817D-2F57-4469-B838-3D307DDD170A}" destId="{E8DFEEBD-2669-4793-B806-6C890961131D}" srcOrd="1" destOrd="0" presId="urn:microsoft.com/office/officeart/2005/8/layout/process1"/>
    <dgm:cxn modelId="{E1516C2C-3C48-48AB-B4A2-1ECD498F8687}" type="presOf" srcId="{9C27E950-8F63-43BB-AD4B-37EC23CC0BC4}" destId="{6CC9731E-52F1-4FF8-B6EB-C37D717AABDE}" srcOrd="0" destOrd="0" presId="urn:microsoft.com/office/officeart/2005/8/layout/process1"/>
    <dgm:cxn modelId="{9942DD91-E9B5-4842-96D7-618A7A7C982C}" srcId="{97775CC9-E854-4619-9C2F-32D6831D9327}" destId="{C0319F48-F7BF-4D34-A3FD-6D01A8D82CC3}" srcOrd="0" destOrd="0" parTransId="{EDEE0904-0A75-46F6-A01E-0A014C396FCA}" sibTransId="{1102F789-E715-46F9-BC5C-45B576276732}"/>
    <dgm:cxn modelId="{A77C48A1-B396-4098-8CBC-2B142068FFD9}" type="presOf" srcId="{F3DE817D-2F57-4469-B838-3D307DDD170A}" destId="{DB9426C8-5D7C-48B7-B916-D69C6D53192E}" srcOrd="0" destOrd="0" presId="urn:microsoft.com/office/officeart/2005/8/layout/process1"/>
    <dgm:cxn modelId="{E1385948-3A79-4B8C-97D9-537926EDDF2D}" srcId="{97775CC9-E854-4619-9C2F-32D6831D9327}" destId="{9F9D48BE-CD79-482F-A139-D10421D4C43F}" srcOrd="2" destOrd="0" parTransId="{B7EF1A6C-0156-4229-AB73-5DECC86EC5B2}" sibTransId="{6E2045AF-9368-46F1-ACCA-28165E1E6989}"/>
    <dgm:cxn modelId="{4BA62359-F07B-43AE-864E-1E864358AE0A}" srcId="{97775CC9-E854-4619-9C2F-32D6831D9327}" destId="{9C27E950-8F63-43BB-AD4B-37EC23CC0BC4}" srcOrd="1" destOrd="0" parTransId="{2FDF4E37-3EE2-4BA1-B799-BD4D27D6B037}" sibTransId="{F3DE817D-2F57-4469-B838-3D307DDD170A}"/>
    <dgm:cxn modelId="{A0023162-AD18-4216-A44A-0BC79AC6AD42}" type="presParOf" srcId="{15E55010-3BA4-49DD-8678-AAF25C663985}" destId="{6DDB24D6-EFA4-424E-9504-B4516B42C98D}" srcOrd="0" destOrd="0" presId="urn:microsoft.com/office/officeart/2005/8/layout/process1"/>
    <dgm:cxn modelId="{F394604E-6703-46DE-83D8-174B3BD31B42}" type="presParOf" srcId="{15E55010-3BA4-49DD-8678-AAF25C663985}" destId="{087B9A08-3230-4F54-AF66-54829302BAA3}" srcOrd="1" destOrd="0" presId="urn:microsoft.com/office/officeart/2005/8/layout/process1"/>
    <dgm:cxn modelId="{82C3307D-33FC-44CE-B268-8C3ED40974D6}" type="presParOf" srcId="{087B9A08-3230-4F54-AF66-54829302BAA3}" destId="{F9A1C6F4-0821-4EB5-A183-D9A399F983D3}" srcOrd="0" destOrd="0" presId="urn:microsoft.com/office/officeart/2005/8/layout/process1"/>
    <dgm:cxn modelId="{BDE8BAF6-6FEC-4810-8953-276C530C1A4A}" type="presParOf" srcId="{15E55010-3BA4-49DD-8678-AAF25C663985}" destId="{6CC9731E-52F1-4FF8-B6EB-C37D717AABDE}" srcOrd="2" destOrd="0" presId="urn:microsoft.com/office/officeart/2005/8/layout/process1"/>
    <dgm:cxn modelId="{DAF60321-688A-4D3B-B97E-AF90E1CC5101}" type="presParOf" srcId="{15E55010-3BA4-49DD-8678-AAF25C663985}" destId="{DB9426C8-5D7C-48B7-B916-D69C6D53192E}" srcOrd="3" destOrd="0" presId="urn:microsoft.com/office/officeart/2005/8/layout/process1"/>
    <dgm:cxn modelId="{B3EE192A-482C-452B-8B31-133CFE0E197B}" type="presParOf" srcId="{DB9426C8-5D7C-48B7-B916-D69C6D53192E}" destId="{E8DFEEBD-2669-4793-B806-6C890961131D}" srcOrd="0" destOrd="0" presId="urn:microsoft.com/office/officeart/2005/8/layout/process1"/>
    <dgm:cxn modelId="{41E64A4C-8D6B-4E02-B08A-15FC8F4246B2}" type="presParOf" srcId="{15E55010-3BA4-49DD-8678-AAF25C663985}" destId="{7882E497-936C-489D-8535-FF8F105A1A3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47C0D-BDC7-43BA-8AF5-F286E302D258}">
      <dsp:nvSpPr>
        <dsp:cNvPr id="0" name=""/>
        <dsp:cNvSpPr/>
      </dsp:nvSpPr>
      <dsp:spPr>
        <a:xfrm>
          <a:off x="8438" y="430409"/>
          <a:ext cx="2522189" cy="2458117"/>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smtClean="0"/>
            <a:t>Fishing</a:t>
          </a:r>
          <a:endParaRPr lang="en-US" sz="2400" kern="1200"/>
        </a:p>
        <a:p>
          <a:pPr marL="228600" lvl="1" indent="-228600" algn="l" defTabSz="1066800" rtl="0">
            <a:lnSpc>
              <a:spcPct val="90000"/>
            </a:lnSpc>
            <a:spcBef>
              <a:spcPct val="0"/>
            </a:spcBef>
            <a:spcAft>
              <a:spcPct val="15000"/>
            </a:spcAft>
            <a:buChar char="••"/>
          </a:pPr>
          <a:r>
            <a:rPr lang="en-US" sz="2400" kern="1200" dirty="0" smtClean="0"/>
            <a:t>Injures and suffocates dolphins.</a:t>
          </a:r>
          <a:endParaRPr lang="en-US" sz="2400" kern="1200" dirty="0"/>
        </a:p>
      </dsp:txBody>
      <dsp:txXfrm>
        <a:off x="80434" y="502405"/>
        <a:ext cx="2378197" cy="2314125"/>
      </dsp:txXfrm>
    </dsp:sp>
    <dsp:sp modelId="{0F40520E-C2B7-4DDC-B851-326FFAB346C1}">
      <dsp:nvSpPr>
        <dsp:cNvPr id="0" name=""/>
        <dsp:cNvSpPr/>
      </dsp:nvSpPr>
      <dsp:spPr>
        <a:xfrm rot="21546236">
          <a:off x="2772580" y="1319195"/>
          <a:ext cx="513068" cy="62550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2772589" y="1445499"/>
        <a:ext cx="359148" cy="375302"/>
      </dsp:txXfrm>
    </dsp:sp>
    <dsp:sp modelId="{1BDF64E7-CF9C-46DC-BC66-2E32904F0532}">
      <dsp:nvSpPr>
        <dsp:cNvPr id="0" name=""/>
        <dsp:cNvSpPr/>
      </dsp:nvSpPr>
      <dsp:spPr>
        <a:xfrm>
          <a:off x="3498563" y="444072"/>
          <a:ext cx="2522189" cy="2321614"/>
        </a:xfrm>
        <a:prstGeom prst="roundRect">
          <a:avLst>
            <a:gd name="adj" fmla="val 10000"/>
          </a:avLst>
        </a:prstGeom>
        <a:solidFill>
          <a:schemeClr val="accent3">
            <a:hueOff val="-6164083"/>
            <a:satOff val="6281"/>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smtClean="0"/>
            <a:t>Boating</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Boat propellers can hurt or kill dolphins</a:t>
          </a:r>
          <a:endParaRPr lang="en-US" sz="2400" kern="1200" dirty="0"/>
        </a:p>
      </dsp:txBody>
      <dsp:txXfrm>
        <a:off x="3566561" y="512070"/>
        <a:ext cx="2386193" cy="2185618"/>
      </dsp:txXfrm>
    </dsp:sp>
    <dsp:sp modelId="{BE8B0DF3-F774-483F-A414-76D8F011CC89}">
      <dsp:nvSpPr>
        <dsp:cNvPr id="0" name=""/>
        <dsp:cNvSpPr/>
      </dsp:nvSpPr>
      <dsp:spPr>
        <a:xfrm rot="52532">
          <a:off x="6283173" y="1319663"/>
          <a:ext cx="556467" cy="625502"/>
        </a:xfrm>
        <a:prstGeom prst="rightArrow">
          <a:avLst>
            <a:gd name="adj1" fmla="val 60000"/>
            <a:gd name="adj2" fmla="val 50000"/>
          </a:avLst>
        </a:prstGeom>
        <a:solidFill>
          <a:schemeClr val="accent3">
            <a:hueOff val="-12328166"/>
            <a:satOff val="12562"/>
            <a:lumOff val="-23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6283183" y="1443488"/>
        <a:ext cx="389527" cy="375302"/>
      </dsp:txXfrm>
    </dsp:sp>
    <dsp:sp modelId="{512C2411-59DB-45D0-9471-D86D1EE9F5C4}">
      <dsp:nvSpPr>
        <dsp:cNvPr id="0" name=""/>
        <dsp:cNvSpPr/>
      </dsp:nvSpPr>
      <dsp:spPr>
        <a:xfrm>
          <a:off x="7070568" y="389468"/>
          <a:ext cx="2522189" cy="2539999"/>
        </a:xfrm>
        <a:prstGeom prst="roundRect">
          <a:avLst>
            <a:gd name="adj" fmla="val 10000"/>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t" anchorCtr="0">
          <a:noAutofit/>
        </a:bodyPr>
        <a:lstStyle/>
        <a:p>
          <a:pPr lvl="0" algn="l" defTabSz="1377950" rtl="0">
            <a:lnSpc>
              <a:spcPct val="90000"/>
            </a:lnSpc>
            <a:spcBef>
              <a:spcPct val="0"/>
            </a:spcBef>
            <a:spcAft>
              <a:spcPct val="35000"/>
            </a:spcAft>
          </a:pPr>
          <a:r>
            <a:rPr lang="en-US" sz="3100" kern="1200" smtClean="0"/>
            <a:t>Coastal Construction</a:t>
          </a:r>
          <a:endParaRPr lang="en-US" sz="3100" kern="1200"/>
        </a:p>
        <a:p>
          <a:pPr marL="228600" lvl="1" indent="-228600" algn="l" defTabSz="1066800" rtl="0">
            <a:lnSpc>
              <a:spcPct val="90000"/>
            </a:lnSpc>
            <a:spcBef>
              <a:spcPct val="0"/>
            </a:spcBef>
            <a:spcAft>
              <a:spcPct val="15000"/>
            </a:spcAft>
            <a:buChar char="••"/>
          </a:pPr>
          <a:r>
            <a:rPr lang="en-US" sz="2400" kern="1200" dirty="0" smtClean="0"/>
            <a:t>Damage and habitat degradation</a:t>
          </a:r>
          <a:endParaRPr lang="en-US" sz="2400" kern="1200" dirty="0"/>
        </a:p>
      </dsp:txBody>
      <dsp:txXfrm>
        <a:off x="7144440" y="463340"/>
        <a:ext cx="2374445" cy="23922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4D45FA-261C-483B-BCA8-FB65C9A90A5B}">
      <dsp:nvSpPr>
        <dsp:cNvPr id="0" name=""/>
        <dsp:cNvSpPr/>
      </dsp:nvSpPr>
      <dsp:spPr>
        <a:xfrm>
          <a:off x="8438" y="902811"/>
          <a:ext cx="2522189" cy="151331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Public education to adhere to dolphin-watching best practices</a:t>
          </a:r>
          <a:endParaRPr lang="en-US" sz="2400" kern="1200"/>
        </a:p>
      </dsp:txBody>
      <dsp:txXfrm>
        <a:off x="52761" y="947134"/>
        <a:ext cx="2433543" cy="1424667"/>
      </dsp:txXfrm>
    </dsp:sp>
    <dsp:sp modelId="{F5722C59-AACB-4729-B6FE-2BC8F80CDFC1}">
      <dsp:nvSpPr>
        <dsp:cNvPr id="0" name=""/>
        <dsp:cNvSpPr/>
      </dsp:nvSpPr>
      <dsp:spPr>
        <a:xfrm>
          <a:off x="2782846" y="1346716"/>
          <a:ext cx="534704" cy="62550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782846" y="1471816"/>
        <a:ext cx="374293" cy="375302"/>
      </dsp:txXfrm>
    </dsp:sp>
    <dsp:sp modelId="{8D8C2EA9-3EB9-4BD7-99B7-2D4561CA7A0A}">
      <dsp:nvSpPr>
        <dsp:cNvPr id="0" name=""/>
        <dsp:cNvSpPr/>
      </dsp:nvSpPr>
      <dsp:spPr>
        <a:xfrm>
          <a:off x="3539503" y="902811"/>
          <a:ext cx="2522189" cy="1513313"/>
        </a:xfrm>
        <a:prstGeom prst="roundRect">
          <a:avLst>
            <a:gd name="adj" fmla="val 10000"/>
          </a:avLst>
        </a:prstGeom>
        <a:solidFill>
          <a:schemeClr val="accent3">
            <a:hueOff val="-6164083"/>
            <a:satOff val="6281"/>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Establishment of marine protected areas</a:t>
          </a:r>
          <a:endParaRPr lang="en-US" sz="2400" kern="1200"/>
        </a:p>
      </dsp:txBody>
      <dsp:txXfrm>
        <a:off x="3583826" y="947134"/>
        <a:ext cx="2433543" cy="1424667"/>
      </dsp:txXfrm>
    </dsp:sp>
    <dsp:sp modelId="{3300A7BC-C32A-4CD0-9379-36D409860370}">
      <dsp:nvSpPr>
        <dsp:cNvPr id="0" name=""/>
        <dsp:cNvSpPr/>
      </dsp:nvSpPr>
      <dsp:spPr>
        <a:xfrm>
          <a:off x="6313911" y="1346716"/>
          <a:ext cx="534704" cy="625502"/>
        </a:xfrm>
        <a:prstGeom prst="rightArrow">
          <a:avLst>
            <a:gd name="adj1" fmla="val 60000"/>
            <a:gd name="adj2" fmla="val 50000"/>
          </a:avLst>
        </a:prstGeom>
        <a:solidFill>
          <a:schemeClr val="accent3">
            <a:hueOff val="-12328166"/>
            <a:satOff val="12562"/>
            <a:lumOff val="-23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313911" y="1471816"/>
        <a:ext cx="374293" cy="375302"/>
      </dsp:txXfrm>
    </dsp:sp>
    <dsp:sp modelId="{BD5A9DD2-E14B-4A38-B42F-4381D524DBE4}">
      <dsp:nvSpPr>
        <dsp:cNvPr id="0" name=""/>
        <dsp:cNvSpPr/>
      </dsp:nvSpPr>
      <dsp:spPr>
        <a:xfrm>
          <a:off x="7070568" y="902811"/>
          <a:ext cx="2522189" cy="1513313"/>
        </a:xfrm>
        <a:prstGeom prst="roundRect">
          <a:avLst>
            <a:gd name="adj" fmla="val 10000"/>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Safer fishing practices</a:t>
          </a:r>
          <a:endParaRPr lang="en-US" sz="2400" kern="1200"/>
        </a:p>
      </dsp:txBody>
      <dsp:txXfrm>
        <a:off x="7114891" y="947134"/>
        <a:ext cx="2433543" cy="14246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41C940-DDE8-4550-9444-7D858E41B244}">
      <dsp:nvSpPr>
        <dsp:cNvPr id="0" name=""/>
        <dsp:cNvSpPr/>
      </dsp:nvSpPr>
      <dsp:spPr>
        <a:xfrm>
          <a:off x="8732775" y="1486873"/>
          <a:ext cx="91440" cy="345189"/>
        </a:xfrm>
        <a:custGeom>
          <a:avLst/>
          <a:gdLst/>
          <a:ahLst/>
          <a:cxnLst/>
          <a:rect l="0" t="0" r="0" b="0"/>
          <a:pathLst>
            <a:path>
              <a:moveTo>
                <a:pt x="45720" y="0"/>
              </a:moveTo>
              <a:lnTo>
                <a:pt x="45720" y="34518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C8B9D5-6BBB-41CE-93FB-8A238FB2D2FB}">
      <dsp:nvSpPr>
        <dsp:cNvPr id="0" name=""/>
        <dsp:cNvSpPr/>
      </dsp:nvSpPr>
      <dsp:spPr>
        <a:xfrm>
          <a:off x="6743826" y="1486873"/>
          <a:ext cx="91440" cy="345189"/>
        </a:xfrm>
        <a:custGeom>
          <a:avLst/>
          <a:gdLst/>
          <a:ahLst/>
          <a:cxnLst/>
          <a:rect l="0" t="0" r="0" b="0"/>
          <a:pathLst>
            <a:path>
              <a:moveTo>
                <a:pt x="45720" y="0"/>
              </a:moveTo>
              <a:lnTo>
                <a:pt x="45720" y="34518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E150A2-0468-466B-8A9A-06B61CAA8A35}">
      <dsp:nvSpPr>
        <dsp:cNvPr id="0" name=""/>
        <dsp:cNvSpPr/>
      </dsp:nvSpPr>
      <dsp:spPr>
        <a:xfrm>
          <a:off x="2811649" y="1486873"/>
          <a:ext cx="1988948" cy="345189"/>
        </a:xfrm>
        <a:custGeom>
          <a:avLst/>
          <a:gdLst/>
          <a:ahLst/>
          <a:cxnLst/>
          <a:rect l="0" t="0" r="0" b="0"/>
          <a:pathLst>
            <a:path>
              <a:moveTo>
                <a:pt x="0" y="0"/>
              </a:moveTo>
              <a:lnTo>
                <a:pt x="0" y="172594"/>
              </a:lnTo>
              <a:lnTo>
                <a:pt x="1988948" y="172594"/>
              </a:lnTo>
              <a:lnTo>
                <a:pt x="1988948" y="34518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E940E0-9005-4133-BB52-C1DD3140FE64}">
      <dsp:nvSpPr>
        <dsp:cNvPr id="0" name=""/>
        <dsp:cNvSpPr/>
      </dsp:nvSpPr>
      <dsp:spPr>
        <a:xfrm>
          <a:off x="2765929" y="1486873"/>
          <a:ext cx="91440" cy="345189"/>
        </a:xfrm>
        <a:custGeom>
          <a:avLst/>
          <a:gdLst/>
          <a:ahLst/>
          <a:cxnLst/>
          <a:rect l="0" t="0" r="0" b="0"/>
          <a:pathLst>
            <a:path>
              <a:moveTo>
                <a:pt x="45720" y="0"/>
              </a:moveTo>
              <a:lnTo>
                <a:pt x="45720" y="34518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E636AF-BD66-4C79-B512-00382237DAAA}">
      <dsp:nvSpPr>
        <dsp:cNvPr id="0" name=""/>
        <dsp:cNvSpPr/>
      </dsp:nvSpPr>
      <dsp:spPr>
        <a:xfrm>
          <a:off x="822700" y="1486873"/>
          <a:ext cx="1988948" cy="345189"/>
        </a:xfrm>
        <a:custGeom>
          <a:avLst/>
          <a:gdLst/>
          <a:ahLst/>
          <a:cxnLst/>
          <a:rect l="0" t="0" r="0" b="0"/>
          <a:pathLst>
            <a:path>
              <a:moveTo>
                <a:pt x="1988948" y="0"/>
              </a:moveTo>
              <a:lnTo>
                <a:pt x="1988948" y="172594"/>
              </a:lnTo>
              <a:lnTo>
                <a:pt x="0" y="172594"/>
              </a:lnTo>
              <a:lnTo>
                <a:pt x="0" y="34518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1BEB1C-EFC0-4DC1-A0D9-C4A18EA33C77}">
      <dsp:nvSpPr>
        <dsp:cNvPr id="0" name=""/>
        <dsp:cNvSpPr/>
      </dsp:nvSpPr>
      <dsp:spPr>
        <a:xfrm>
          <a:off x="1989769" y="664993"/>
          <a:ext cx="1643759" cy="82187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US" sz="2200" kern="1200" smtClean="0"/>
            <a:t>Chemical contaminants</a:t>
          </a:r>
          <a:endParaRPr lang="en-US" sz="2200" kern="1200"/>
        </a:p>
      </dsp:txBody>
      <dsp:txXfrm>
        <a:off x="1989769" y="664993"/>
        <a:ext cx="1643759" cy="821879"/>
      </dsp:txXfrm>
    </dsp:sp>
    <dsp:sp modelId="{6B4863D1-3FEE-4169-9EDA-7E0C4EBC8A9A}">
      <dsp:nvSpPr>
        <dsp:cNvPr id="0" name=""/>
        <dsp:cNvSpPr/>
      </dsp:nvSpPr>
      <dsp:spPr>
        <a:xfrm>
          <a:off x="820" y="1832062"/>
          <a:ext cx="1643759" cy="821879"/>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US" sz="2200" kern="1200" smtClean="0"/>
            <a:t>Pesticides,</a:t>
          </a:r>
          <a:endParaRPr lang="en-US" sz="2200" kern="1200"/>
        </a:p>
      </dsp:txBody>
      <dsp:txXfrm>
        <a:off x="820" y="1832062"/>
        <a:ext cx="1643759" cy="821879"/>
      </dsp:txXfrm>
    </dsp:sp>
    <dsp:sp modelId="{ED920B0F-56F5-4EF2-ABFF-9C9E55E1259D}">
      <dsp:nvSpPr>
        <dsp:cNvPr id="0" name=""/>
        <dsp:cNvSpPr/>
      </dsp:nvSpPr>
      <dsp:spPr>
        <a:xfrm>
          <a:off x="1989769" y="1832062"/>
          <a:ext cx="1643759" cy="821879"/>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US" sz="2200" kern="1200" smtClean="0"/>
            <a:t>Plastics</a:t>
          </a:r>
          <a:endParaRPr lang="en-US" sz="2200" kern="1200"/>
        </a:p>
      </dsp:txBody>
      <dsp:txXfrm>
        <a:off x="1989769" y="1832062"/>
        <a:ext cx="1643759" cy="821879"/>
      </dsp:txXfrm>
    </dsp:sp>
    <dsp:sp modelId="{58D3E868-102E-45D8-83DD-B9107DBA4CD1}">
      <dsp:nvSpPr>
        <dsp:cNvPr id="0" name=""/>
        <dsp:cNvSpPr/>
      </dsp:nvSpPr>
      <dsp:spPr>
        <a:xfrm>
          <a:off x="3978718" y="1832062"/>
          <a:ext cx="1643759" cy="821879"/>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US" sz="2200" kern="1200" smtClean="0"/>
            <a:t>Heavy metals</a:t>
          </a:r>
          <a:endParaRPr lang="en-US" sz="2200" kern="1200"/>
        </a:p>
      </dsp:txBody>
      <dsp:txXfrm>
        <a:off x="3978718" y="1832062"/>
        <a:ext cx="1643759" cy="821879"/>
      </dsp:txXfrm>
    </dsp:sp>
    <dsp:sp modelId="{A36A081A-666C-4DCE-8BC5-25458568DC05}">
      <dsp:nvSpPr>
        <dsp:cNvPr id="0" name=""/>
        <dsp:cNvSpPr/>
      </dsp:nvSpPr>
      <dsp:spPr>
        <a:xfrm>
          <a:off x="5967667" y="664993"/>
          <a:ext cx="1643759" cy="82187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US" sz="2200" kern="1200" smtClean="0"/>
            <a:t>Plastic contamination</a:t>
          </a:r>
          <a:endParaRPr lang="en-US" sz="2200" kern="1200"/>
        </a:p>
      </dsp:txBody>
      <dsp:txXfrm>
        <a:off x="5967667" y="664993"/>
        <a:ext cx="1643759" cy="821879"/>
      </dsp:txXfrm>
    </dsp:sp>
    <dsp:sp modelId="{E2062BEF-9705-4530-B119-E8F60B0525D4}">
      <dsp:nvSpPr>
        <dsp:cNvPr id="0" name=""/>
        <dsp:cNvSpPr/>
      </dsp:nvSpPr>
      <dsp:spPr>
        <a:xfrm>
          <a:off x="5967667" y="1832062"/>
          <a:ext cx="1643759" cy="821879"/>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US" sz="2200" kern="1200" smtClean="0"/>
            <a:t>Polymers</a:t>
          </a:r>
          <a:endParaRPr lang="en-US" sz="2200" kern="1200"/>
        </a:p>
      </dsp:txBody>
      <dsp:txXfrm>
        <a:off x="5967667" y="1832062"/>
        <a:ext cx="1643759" cy="821879"/>
      </dsp:txXfrm>
    </dsp:sp>
    <dsp:sp modelId="{92988CAF-D922-484B-9A09-7E0578CD6CF7}">
      <dsp:nvSpPr>
        <dsp:cNvPr id="0" name=""/>
        <dsp:cNvSpPr/>
      </dsp:nvSpPr>
      <dsp:spPr>
        <a:xfrm>
          <a:off x="7956616" y="664993"/>
          <a:ext cx="1643759" cy="82187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US" sz="2200" kern="1200" smtClean="0"/>
            <a:t>Oil spills</a:t>
          </a:r>
          <a:endParaRPr lang="en-US" sz="2200" kern="1200"/>
        </a:p>
      </dsp:txBody>
      <dsp:txXfrm>
        <a:off x="7956616" y="664993"/>
        <a:ext cx="1643759" cy="821879"/>
      </dsp:txXfrm>
    </dsp:sp>
    <dsp:sp modelId="{F49B82A6-ED25-47F3-B535-5A3811FA48C5}">
      <dsp:nvSpPr>
        <dsp:cNvPr id="0" name=""/>
        <dsp:cNvSpPr/>
      </dsp:nvSpPr>
      <dsp:spPr>
        <a:xfrm>
          <a:off x="7956616" y="1832062"/>
          <a:ext cx="1643759" cy="821879"/>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US" sz="2200" kern="1200" smtClean="0"/>
            <a:t>Destruction of habitat</a:t>
          </a:r>
          <a:endParaRPr lang="en-US" sz="2200" kern="1200"/>
        </a:p>
      </dsp:txBody>
      <dsp:txXfrm>
        <a:off x="7956616" y="1832062"/>
        <a:ext cx="1643759" cy="8218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49DDD-9528-4839-A7CA-577FB0C8ACDD}">
      <dsp:nvSpPr>
        <dsp:cNvPr id="0" name=""/>
        <dsp:cNvSpPr/>
      </dsp:nvSpPr>
      <dsp:spPr>
        <a:xfrm>
          <a:off x="4219" y="734589"/>
          <a:ext cx="1844761" cy="1849756"/>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Public awareness</a:t>
          </a:r>
          <a:endParaRPr lang="en-US" sz="2100" kern="1200" dirty="0"/>
        </a:p>
      </dsp:txBody>
      <dsp:txXfrm>
        <a:off x="58250" y="788620"/>
        <a:ext cx="1736699" cy="1741694"/>
      </dsp:txXfrm>
    </dsp:sp>
    <dsp:sp modelId="{0B98EB76-132C-4978-AEF4-117BD9EF7564}">
      <dsp:nvSpPr>
        <dsp:cNvPr id="0" name=""/>
        <dsp:cNvSpPr/>
      </dsp:nvSpPr>
      <dsp:spPr>
        <a:xfrm>
          <a:off x="2033456" y="1430717"/>
          <a:ext cx="391089" cy="45750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33456" y="1522217"/>
        <a:ext cx="273762" cy="274500"/>
      </dsp:txXfrm>
    </dsp:sp>
    <dsp:sp modelId="{1266D5EF-5F5C-496F-9519-BEB5E9D16E86}">
      <dsp:nvSpPr>
        <dsp:cNvPr id="0" name=""/>
        <dsp:cNvSpPr/>
      </dsp:nvSpPr>
      <dsp:spPr>
        <a:xfrm>
          <a:off x="2586884" y="565113"/>
          <a:ext cx="1844761" cy="2188709"/>
        </a:xfrm>
        <a:prstGeom prst="roundRect">
          <a:avLst>
            <a:gd name="adj" fmla="val 10000"/>
          </a:avLst>
        </a:prstGeom>
        <a:solidFill>
          <a:schemeClr val="accent3">
            <a:hueOff val="-4109389"/>
            <a:satOff val="4187"/>
            <a:lumOff val="-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Controlling Industrial and Agricultural runoff</a:t>
          </a:r>
          <a:endParaRPr lang="en-US" sz="2100" kern="1200" dirty="0"/>
        </a:p>
      </dsp:txBody>
      <dsp:txXfrm>
        <a:off x="2640915" y="619144"/>
        <a:ext cx="1736699" cy="2080647"/>
      </dsp:txXfrm>
    </dsp:sp>
    <dsp:sp modelId="{B5D92043-A651-4D90-B97C-A30F1389738C}">
      <dsp:nvSpPr>
        <dsp:cNvPr id="0" name=""/>
        <dsp:cNvSpPr/>
      </dsp:nvSpPr>
      <dsp:spPr>
        <a:xfrm>
          <a:off x="4616121" y="1430717"/>
          <a:ext cx="391089" cy="457500"/>
        </a:xfrm>
        <a:prstGeom prst="rightArrow">
          <a:avLst>
            <a:gd name="adj1" fmla="val 60000"/>
            <a:gd name="adj2" fmla="val 50000"/>
          </a:avLst>
        </a:prstGeom>
        <a:solidFill>
          <a:schemeClr val="accent3">
            <a:hueOff val="-6164083"/>
            <a:satOff val="6281"/>
            <a:lumOff val="-1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4616121" y="1522217"/>
        <a:ext cx="273762" cy="274500"/>
      </dsp:txXfrm>
    </dsp:sp>
    <dsp:sp modelId="{4CD2C363-C8B8-45C3-8A19-8C52C4B4D114}">
      <dsp:nvSpPr>
        <dsp:cNvPr id="0" name=""/>
        <dsp:cNvSpPr/>
      </dsp:nvSpPr>
      <dsp:spPr>
        <a:xfrm>
          <a:off x="5169550" y="732176"/>
          <a:ext cx="1844761" cy="1854582"/>
        </a:xfrm>
        <a:prstGeom prst="roundRect">
          <a:avLst>
            <a:gd name="adj" fmla="val 10000"/>
          </a:avLst>
        </a:prstGeom>
        <a:solidFill>
          <a:schemeClr val="accent3">
            <a:hueOff val="-8218778"/>
            <a:satOff val="8375"/>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Responsible Tourism</a:t>
          </a:r>
          <a:endParaRPr lang="en-US" sz="2100" kern="1200" dirty="0"/>
        </a:p>
      </dsp:txBody>
      <dsp:txXfrm>
        <a:off x="5223581" y="786207"/>
        <a:ext cx="1736699" cy="1746520"/>
      </dsp:txXfrm>
    </dsp:sp>
    <dsp:sp modelId="{DDC5A60A-824E-45C5-8342-3E1161155CA6}">
      <dsp:nvSpPr>
        <dsp:cNvPr id="0" name=""/>
        <dsp:cNvSpPr/>
      </dsp:nvSpPr>
      <dsp:spPr>
        <a:xfrm>
          <a:off x="7198787" y="1430717"/>
          <a:ext cx="391089" cy="457500"/>
        </a:xfrm>
        <a:prstGeom prst="rightArrow">
          <a:avLst>
            <a:gd name="adj1" fmla="val 60000"/>
            <a:gd name="adj2" fmla="val 50000"/>
          </a:avLst>
        </a:prstGeom>
        <a:solidFill>
          <a:schemeClr val="accent3">
            <a:hueOff val="-12328166"/>
            <a:satOff val="12562"/>
            <a:lumOff val="-23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7198787" y="1522217"/>
        <a:ext cx="273762" cy="274500"/>
      </dsp:txXfrm>
    </dsp:sp>
    <dsp:sp modelId="{70756E82-6733-4EA6-81C5-C925A222F0BE}">
      <dsp:nvSpPr>
        <dsp:cNvPr id="0" name=""/>
        <dsp:cNvSpPr/>
      </dsp:nvSpPr>
      <dsp:spPr>
        <a:xfrm>
          <a:off x="7752215" y="786772"/>
          <a:ext cx="1844761" cy="1745391"/>
        </a:xfrm>
        <a:prstGeom prst="roundRect">
          <a:avLst>
            <a:gd name="adj" fmla="val 10000"/>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Establishment of marine reserve</a:t>
          </a:r>
          <a:endParaRPr lang="en-US" sz="2100" kern="1200" dirty="0"/>
        </a:p>
      </dsp:txBody>
      <dsp:txXfrm>
        <a:off x="7803336" y="837893"/>
        <a:ext cx="1742519" cy="16431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797AF-CF26-4A43-8573-B79E3AA69AD9}">
      <dsp:nvSpPr>
        <dsp:cNvPr id="0" name=""/>
        <dsp:cNvSpPr/>
      </dsp:nvSpPr>
      <dsp:spPr>
        <a:xfrm>
          <a:off x="8438" y="902811"/>
          <a:ext cx="2522189" cy="151331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Altered distribution and availability of the prey species</a:t>
          </a:r>
          <a:endParaRPr lang="en-US" sz="2400" kern="1200"/>
        </a:p>
      </dsp:txBody>
      <dsp:txXfrm>
        <a:off x="52761" y="947134"/>
        <a:ext cx="2433543" cy="1424667"/>
      </dsp:txXfrm>
    </dsp:sp>
    <dsp:sp modelId="{1F2F0FDF-10D6-4834-B656-0472D3C5EBA7}">
      <dsp:nvSpPr>
        <dsp:cNvPr id="0" name=""/>
        <dsp:cNvSpPr/>
      </dsp:nvSpPr>
      <dsp:spPr>
        <a:xfrm>
          <a:off x="2782846" y="1346716"/>
          <a:ext cx="534704" cy="62550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782846" y="1471816"/>
        <a:ext cx="374293" cy="375302"/>
      </dsp:txXfrm>
    </dsp:sp>
    <dsp:sp modelId="{5F17E1B1-8B0B-47F2-B6CB-9FAA6831F95D}">
      <dsp:nvSpPr>
        <dsp:cNvPr id="0" name=""/>
        <dsp:cNvSpPr/>
      </dsp:nvSpPr>
      <dsp:spPr>
        <a:xfrm>
          <a:off x="3539503" y="902811"/>
          <a:ext cx="2522189" cy="1513313"/>
        </a:xfrm>
        <a:prstGeom prst="roundRect">
          <a:avLst>
            <a:gd name="adj" fmla="val 10000"/>
          </a:avLst>
        </a:prstGeom>
        <a:solidFill>
          <a:schemeClr val="accent3">
            <a:hueOff val="-6164083"/>
            <a:satOff val="6281"/>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Effect on ocean currents</a:t>
          </a:r>
          <a:endParaRPr lang="en-US" sz="2400" kern="1200"/>
        </a:p>
      </dsp:txBody>
      <dsp:txXfrm>
        <a:off x="3583826" y="947134"/>
        <a:ext cx="2433543" cy="1424667"/>
      </dsp:txXfrm>
    </dsp:sp>
    <dsp:sp modelId="{7290E86F-C345-4CBD-8781-88B795662533}">
      <dsp:nvSpPr>
        <dsp:cNvPr id="0" name=""/>
        <dsp:cNvSpPr/>
      </dsp:nvSpPr>
      <dsp:spPr>
        <a:xfrm>
          <a:off x="6313911" y="1346716"/>
          <a:ext cx="534704" cy="625502"/>
        </a:xfrm>
        <a:prstGeom prst="rightArrow">
          <a:avLst>
            <a:gd name="adj1" fmla="val 60000"/>
            <a:gd name="adj2" fmla="val 50000"/>
          </a:avLst>
        </a:prstGeom>
        <a:solidFill>
          <a:schemeClr val="accent3">
            <a:hueOff val="-12328166"/>
            <a:satOff val="12562"/>
            <a:lumOff val="-23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313911" y="1471816"/>
        <a:ext cx="374293" cy="375302"/>
      </dsp:txXfrm>
    </dsp:sp>
    <dsp:sp modelId="{C3E7A7B1-64FE-4B83-AEBE-4B4FD585F9C4}">
      <dsp:nvSpPr>
        <dsp:cNvPr id="0" name=""/>
        <dsp:cNvSpPr/>
      </dsp:nvSpPr>
      <dsp:spPr>
        <a:xfrm>
          <a:off x="7070568" y="902811"/>
          <a:ext cx="2522189" cy="1513313"/>
        </a:xfrm>
        <a:prstGeom prst="roundRect">
          <a:avLst>
            <a:gd name="adj" fmla="val 10000"/>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Intensifying storms and cyclones</a:t>
          </a:r>
          <a:endParaRPr lang="en-US" sz="2400" kern="1200"/>
        </a:p>
      </dsp:txBody>
      <dsp:txXfrm>
        <a:off x="7114891" y="947134"/>
        <a:ext cx="2433543" cy="14246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B24D6-EFA4-424E-9504-B4516B42C98D}">
      <dsp:nvSpPr>
        <dsp:cNvPr id="0" name=""/>
        <dsp:cNvSpPr/>
      </dsp:nvSpPr>
      <dsp:spPr>
        <a:xfrm>
          <a:off x="8438" y="902811"/>
          <a:ext cx="2522189" cy="151331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Reducing greenhouse gas emissions</a:t>
          </a:r>
          <a:endParaRPr lang="en-US" sz="2400" kern="1200"/>
        </a:p>
      </dsp:txBody>
      <dsp:txXfrm>
        <a:off x="52761" y="947134"/>
        <a:ext cx="2433543" cy="1424667"/>
      </dsp:txXfrm>
    </dsp:sp>
    <dsp:sp modelId="{087B9A08-3230-4F54-AF66-54829302BAA3}">
      <dsp:nvSpPr>
        <dsp:cNvPr id="0" name=""/>
        <dsp:cNvSpPr/>
      </dsp:nvSpPr>
      <dsp:spPr>
        <a:xfrm>
          <a:off x="2782846" y="1346716"/>
          <a:ext cx="534704" cy="62550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782846" y="1471816"/>
        <a:ext cx="374293" cy="375302"/>
      </dsp:txXfrm>
    </dsp:sp>
    <dsp:sp modelId="{6CC9731E-52F1-4FF8-B6EB-C37D717AABDE}">
      <dsp:nvSpPr>
        <dsp:cNvPr id="0" name=""/>
        <dsp:cNvSpPr/>
      </dsp:nvSpPr>
      <dsp:spPr>
        <a:xfrm>
          <a:off x="3539503" y="902811"/>
          <a:ext cx="2522189" cy="1513313"/>
        </a:xfrm>
        <a:prstGeom prst="roundRect">
          <a:avLst>
            <a:gd name="adj" fmla="val 10000"/>
          </a:avLst>
        </a:prstGeom>
        <a:solidFill>
          <a:schemeClr val="accent3">
            <a:hueOff val="-6164083"/>
            <a:satOff val="6281"/>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Adapting to altering environmental circumstances</a:t>
          </a:r>
          <a:endParaRPr lang="en-US" sz="2400" kern="1200"/>
        </a:p>
      </dsp:txBody>
      <dsp:txXfrm>
        <a:off x="3583826" y="947134"/>
        <a:ext cx="2433543" cy="1424667"/>
      </dsp:txXfrm>
    </dsp:sp>
    <dsp:sp modelId="{DB9426C8-5D7C-48B7-B916-D69C6D53192E}">
      <dsp:nvSpPr>
        <dsp:cNvPr id="0" name=""/>
        <dsp:cNvSpPr/>
      </dsp:nvSpPr>
      <dsp:spPr>
        <a:xfrm>
          <a:off x="6313911" y="1346716"/>
          <a:ext cx="534704" cy="625502"/>
        </a:xfrm>
        <a:prstGeom prst="rightArrow">
          <a:avLst>
            <a:gd name="adj1" fmla="val 60000"/>
            <a:gd name="adj2" fmla="val 50000"/>
          </a:avLst>
        </a:prstGeom>
        <a:solidFill>
          <a:schemeClr val="accent3">
            <a:hueOff val="-12328166"/>
            <a:satOff val="12562"/>
            <a:lumOff val="-23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313911" y="1471816"/>
        <a:ext cx="374293" cy="375302"/>
      </dsp:txXfrm>
    </dsp:sp>
    <dsp:sp modelId="{7882E497-936C-489D-8535-FF8F105A1A37}">
      <dsp:nvSpPr>
        <dsp:cNvPr id="0" name=""/>
        <dsp:cNvSpPr/>
      </dsp:nvSpPr>
      <dsp:spPr>
        <a:xfrm>
          <a:off x="7070568" y="902811"/>
          <a:ext cx="2522189" cy="1513313"/>
        </a:xfrm>
        <a:prstGeom prst="roundRect">
          <a:avLst>
            <a:gd name="adj" fmla="val 10000"/>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Guaranteeing the maintenance of vital habitats and ecosystems</a:t>
          </a:r>
          <a:endParaRPr lang="en-US" sz="2400" kern="1200"/>
        </a:p>
      </dsp:txBody>
      <dsp:txXfrm>
        <a:off x="7114891" y="947134"/>
        <a:ext cx="2433543" cy="14246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DE9D07-FB48-435E-BCA6-E9600E516691}"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0D3374-8EB0-4FBC-9866-819FDDF36F33}" type="slidenum">
              <a:rPr lang="en-US" smtClean="0"/>
              <a:t>‹#›</a:t>
            </a:fld>
            <a:endParaRPr lang="en-US"/>
          </a:p>
        </p:txBody>
      </p:sp>
    </p:spTree>
    <p:extLst>
      <p:ext uri="{BB962C8B-B14F-4D97-AF65-F5344CB8AC3E}">
        <p14:creationId xmlns:p14="http://schemas.microsoft.com/office/powerpoint/2010/main" val="3535956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0D3374-8EB0-4FBC-9866-819FDDF36F33}" type="slidenum">
              <a:rPr lang="en-US" smtClean="0"/>
              <a:t>1</a:t>
            </a:fld>
            <a:endParaRPr lang="en-US"/>
          </a:p>
        </p:txBody>
      </p:sp>
    </p:spTree>
    <p:extLst>
      <p:ext uri="{BB962C8B-B14F-4D97-AF65-F5344CB8AC3E}">
        <p14:creationId xmlns:p14="http://schemas.microsoft.com/office/powerpoint/2010/main" val="2114343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Human actions exacerbate the suffering and mortality rates of dolphins. Human activities, including fishing, boating, and tourism, pose a significant danger to dolphin populations. Dolphins caught in fishing nets or lines risk suffocating and another injury. In regions where commercial fishing is common, dolphins are particularly vulnerable. Moreover, boat propellers can hurt or kill dolphins, particularly when the vessel is moving swiftly (Barnhill et al., 2022). The resulting fractures, lacerations, and amputations represent a significant threat of death or severe harm to dolphins struck by boats.</a:t>
            </a:r>
          </a:p>
          <a:p>
            <a:r>
              <a:rPr lang="en-US" sz="1200" kern="1200" dirty="0" smtClean="0">
                <a:solidFill>
                  <a:schemeClr val="tx1"/>
                </a:solidFill>
                <a:effectLst/>
                <a:latin typeface="+mn-lt"/>
                <a:ea typeface="+mn-ea"/>
                <a:cs typeface="+mn-cs"/>
              </a:rPr>
              <a:t>Another human activity that endangers dolphin populations is coastal construction. Coastal development's damage and habitat degradation may result in decreased food availability and disturbed mating cycles. If their native ecosystems are harmed, dolphins may be compelled to relocate to less desirable places. As a result, they would be forced to swim in dangerous new waters or compete with other animals for food and shelter.</a:t>
            </a:r>
          </a:p>
          <a:p>
            <a:endParaRPr lang="en-US" dirty="0"/>
          </a:p>
        </p:txBody>
      </p:sp>
      <p:sp>
        <p:nvSpPr>
          <p:cNvPr id="4" name="Slide Number Placeholder 3"/>
          <p:cNvSpPr>
            <a:spLocks noGrp="1"/>
          </p:cNvSpPr>
          <p:nvPr>
            <p:ph type="sldNum" sz="quarter" idx="10"/>
          </p:nvPr>
        </p:nvSpPr>
        <p:spPr/>
        <p:txBody>
          <a:bodyPr/>
          <a:lstStyle/>
          <a:p>
            <a:fld id="{3E0D3374-8EB0-4FBC-9866-819FDDF36F33}" type="slidenum">
              <a:rPr lang="en-US" smtClean="0"/>
              <a:t>2</a:t>
            </a:fld>
            <a:endParaRPr lang="en-US"/>
          </a:p>
        </p:txBody>
      </p:sp>
    </p:spTree>
    <p:extLst>
      <p:ext uri="{BB962C8B-B14F-4D97-AF65-F5344CB8AC3E}">
        <p14:creationId xmlns:p14="http://schemas.microsoft.com/office/powerpoint/2010/main" val="3618771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harmful impacts of human activity on dolphin populations have been reduced through various solutions. One solution is to promote responsible tourism. Educating the public about the importance of dolphin conservation and proper dolphin behavior is necessary. For instance, tour guides can be instructed to adhere to dolphin-watching best practices, such as maintaining a safe distance from the animals, remaining as quiet as possible, and avoiding feeding or interfering with the dolphins. By encouraging ethical travel behaviors, the adverse impact of tourism on dolphin populations can be reduced.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Another solution is to create marine protected areas. Dolphins and other marine species can feed, procreate, and rest in these areas without human interference. Many marine species, including dolphins, depend on protecting vital ecosystems, including coral reefs, </a:t>
            </a:r>
            <a:r>
              <a:rPr lang="en-US" sz="1200" kern="1200" dirty="0" err="1" smtClean="0">
                <a:solidFill>
                  <a:schemeClr val="tx1"/>
                </a:solidFill>
                <a:effectLst/>
                <a:latin typeface="+mn-lt"/>
                <a:ea typeface="+mn-ea"/>
                <a:cs typeface="+mn-cs"/>
              </a:rPr>
              <a:t>seagrass</a:t>
            </a:r>
            <a:r>
              <a:rPr lang="en-US" sz="1200" kern="1200" dirty="0" smtClean="0">
                <a:solidFill>
                  <a:schemeClr val="tx1"/>
                </a:solidFill>
                <a:effectLst/>
                <a:latin typeface="+mn-lt"/>
                <a:ea typeface="+mn-ea"/>
                <a:cs typeface="+mn-cs"/>
              </a:rPr>
              <a:t> beds, and mangrove forests, all of which can benefit from marine protected areas.</a:t>
            </a:r>
          </a:p>
          <a:p>
            <a:r>
              <a:rPr lang="en-US" sz="1200" kern="1200" dirty="0" smtClean="0">
                <a:solidFill>
                  <a:schemeClr val="tx1"/>
                </a:solidFill>
                <a:effectLst/>
                <a:latin typeface="+mn-lt"/>
                <a:ea typeface="+mn-ea"/>
                <a:cs typeface="+mn-cs"/>
              </a:rPr>
              <a:t>Another viable solution is implementing safer fishing practices that lessen the likelihood of dolphins being wounded or entangled in nets. This can be accomplished by encouraging dolphin-safe fishing methods and equipment, such as circular hooks and fishing at night, when dolphins are less active (Barnhill et al., 2022). By lowering the likelihood of unintentional injury or entanglement, dolphin populations can be safeguarded and maintained.</a:t>
            </a:r>
          </a:p>
          <a:p>
            <a:endParaRPr lang="en-US" dirty="0"/>
          </a:p>
        </p:txBody>
      </p:sp>
      <p:sp>
        <p:nvSpPr>
          <p:cNvPr id="4" name="Slide Number Placeholder 3"/>
          <p:cNvSpPr>
            <a:spLocks noGrp="1"/>
          </p:cNvSpPr>
          <p:nvPr>
            <p:ph type="sldNum" sz="quarter" idx="10"/>
          </p:nvPr>
        </p:nvSpPr>
        <p:spPr/>
        <p:txBody>
          <a:bodyPr/>
          <a:lstStyle/>
          <a:p>
            <a:fld id="{3E0D3374-8EB0-4FBC-9866-819FDDF36F33}" type="slidenum">
              <a:rPr lang="en-US" smtClean="0"/>
              <a:t>3</a:t>
            </a:fld>
            <a:endParaRPr lang="en-US"/>
          </a:p>
        </p:txBody>
      </p:sp>
    </p:spTree>
    <p:extLst>
      <p:ext uri="{BB962C8B-B14F-4D97-AF65-F5344CB8AC3E}">
        <p14:creationId xmlns:p14="http://schemas.microsoft.com/office/powerpoint/2010/main" val="935834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Pollution is among the most severe threats to the dolphin population. Dolphins are susceptible to chemical contaminants like pesticides, plastics, and heavy metals. Over time, dolphins can accumulate toxins from these sources, leading to several health problems, including weakened immune systems, reproductive problems, and brain illnesses (McConnell, 2013). Mercury and PCBs are chemicals that can severely affect dolphins and other marine life.</a:t>
            </a:r>
          </a:p>
          <a:p>
            <a:r>
              <a:rPr lang="en-US" sz="1200" kern="1200" dirty="0" smtClean="0">
                <a:solidFill>
                  <a:schemeClr val="tx1"/>
                </a:solidFill>
                <a:effectLst/>
                <a:latin typeface="+mn-lt"/>
                <a:ea typeface="+mn-ea"/>
                <a:cs typeface="+mn-cs"/>
              </a:rPr>
              <a:t>Plastic contamination is an additional serious issue affecting dolphin populations. Polymers can take hundreds of years to decompose, and dolphins that consume them risk asphyxiation, intestinal obstruction, and even death (McConnell, 2013). Microorganisms and pathogens harmful to dolphins can also thrive on discarded plastic.</a:t>
            </a:r>
          </a:p>
          <a:p>
            <a:r>
              <a:rPr lang="en-US" sz="1200" kern="1200" dirty="0" smtClean="0">
                <a:solidFill>
                  <a:schemeClr val="tx1"/>
                </a:solidFill>
                <a:effectLst/>
                <a:latin typeface="+mn-lt"/>
                <a:ea typeface="+mn-ea"/>
                <a:cs typeface="+mn-cs"/>
              </a:rPr>
              <a:t>In addition to chemical and plastic pollution, oil spills and other forms of pollution can harm dolphin populations. If oil spills contaminate the water and reduce the availability of prey, dolphins and other marine animals could die of starvation or malnutrition (Sun et al., 2022). Oil spills can cause respiratory difficulties, skin irritation, and eye impairment in dolphins.</a:t>
            </a:r>
          </a:p>
          <a:p>
            <a:r>
              <a:rPr lang="en-US" sz="1200" kern="1200" dirty="0" smtClean="0">
                <a:solidFill>
                  <a:schemeClr val="tx1"/>
                </a:solidFill>
                <a:effectLst/>
                <a:latin typeface="+mn-lt"/>
                <a:ea typeface="+mn-ea"/>
                <a:cs typeface="+mn-cs"/>
              </a:rPr>
              <a:t>Furthermore, pollution can domino affect the food chain, putting dolphin populations at risk. Pollution can hurt the survival and growth of larger species, such as dolphins, since it harms the plankton and other tiny organisms that form the foundation of the food chain.</a:t>
            </a:r>
          </a:p>
          <a:p>
            <a:endParaRPr lang="en-US" dirty="0"/>
          </a:p>
        </p:txBody>
      </p:sp>
      <p:sp>
        <p:nvSpPr>
          <p:cNvPr id="4" name="Slide Number Placeholder 3"/>
          <p:cNvSpPr>
            <a:spLocks noGrp="1"/>
          </p:cNvSpPr>
          <p:nvPr>
            <p:ph type="sldNum" sz="quarter" idx="10"/>
          </p:nvPr>
        </p:nvSpPr>
        <p:spPr/>
        <p:txBody>
          <a:bodyPr/>
          <a:lstStyle/>
          <a:p>
            <a:fld id="{3E0D3374-8EB0-4FBC-9866-819FDDF36F33}" type="slidenum">
              <a:rPr lang="en-US" smtClean="0"/>
              <a:t>4</a:t>
            </a:fld>
            <a:endParaRPr lang="en-US"/>
          </a:p>
        </p:txBody>
      </p:sp>
    </p:spTree>
    <p:extLst>
      <p:ext uri="{BB962C8B-B14F-4D97-AF65-F5344CB8AC3E}">
        <p14:creationId xmlns:p14="http://schemas.microsoft.com/office/powerpoint/2010/main" val="400020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Various measures have helped mitigate the adverse effects of human activity on dolphin populations. One option is to encourage responsible travel. Public awareness campaigns highlighting dolphin protection and appropriate behavior are essential to attaining this objective. The importance of maintaining a safe distance from the animals, speaking softly whenever possible, and abstaining from feeding or interacting with the dolphins are a few instances where tour operators could be reminded of proper dolphin-watching practices (Sun et al., 2022). If more individuals engage in responsible vacationing, the negative impact of tourism on dolphin populations can be mitigated.</a:t>
            </a:r>
          </a:p>
          <a:p>
            <a:r>
              <a:rPr lang="en-US" sz="1200" kern="1200" dirty="0" smtClean="0">
                <a:solidFill>
                  <a:schemeClr val="tx1"/>
                </a:solidFill>
                <a:effectLst/>
                <a:latin typeface="+mn-lt"/>
                <a:ea typeface="+mn-ea"/>
                <a:cs typeface="+mn-cs"/>
              </a:rPr>
              <a:t>The establishment of marine reserves is an alternate method. In these areas, dolphins and other aquatic animals can forage, give birth, and relax. Marine protected areas are essential to maintaining coral reefs, </a:t>
            </a:r>
            <a:r>
              <a:rPr lang="en-US" sz="1200" kern="1200" dirty="0" err="1" smtClean="0">
                <a:solidFill>
                  <a:schemeClr val="tx1"/>
                </a:solidFill>
                <a:effectLst/>
                <a:latin typeface="+mn-lt"/>
                <a:ea typeface="+mn-ea"/>
                <a:cs typeface="+mn-cs"/>
              </a:rPr>
              <a:t>seagrass</a:t>
            </a:r>
            <a:r>
              <a:rPr lang="en-US" sz="1200" kern="1200" dirty="0" smtClean="0">
                <a:solidFill>
                  <a:schemeClr val="tx1"/>
                </a:solidFill>
                <a:effectLst/>
                <a:latin typeface="+mn-lt"/>
                <a:ea typeface="+mn-ea"/>
                <a:cs typeface="+mn-cs"/>
              </a:rPr>
              <a:t> beds, and mangrove forests, which are ecosystems critical to the existence of dolphins.</a:t>
            </a:r>
          </a:p>
          <a:p>
            <a:r>
              <a:rPr lang="en-US" sz="1200" kern="1200" dirty="0" smtClean="0">
                <a:solidFill>
                  <a:schemeClr val="tx1"/>
                </a:solidFill>
                <a:effectLst/>
                <a:latin typeface="+mn-lt"/>
                <a:ea typeface="+mn-ea"/>
                <a:cs typeface="+mn-cs"/>
              </a:rPr>
              <a:t>The alternative is to use safer fishing methods that do not kill or trap dolphins in nets. When dolphin activity is lower, circular hooks and fish at night are two approaches to help. To safeguard and preserve dolphin populations, the possibility of unintended injuries, such as entanglement or drowning, must be minimized (Sun et al., 2022).</a:t>
            </a:r>
          </a:p>
          <a:p>
            <a:r>
              <a:rPr lang="en-US" sz="1200" kern="1200" dirty="0" smtClean="0">
                <a:solidFill>
                  <a:schemeClr val="tx1"/>
                </a:solidFill>
                <a:effectLst/>
                <a:latin typeface="+mn-lt"/>
                <a:ea typeface="+mn-ea"/>
                <a:cs typeface="+mn-cs"/>
              </a:rPr>
              <a:t>Through concentrated effort, contaminants in the water supply can be reduced. Lowering plastic consumption, encouraging sustainable behavior, and reducing industrial and agricultural runoff can all contribute to reaching this objective. Disease outbreaks and other adverse effects on dolphin populations are less likely when water pollution levels are lower (McConnell, 2013).</a:t>
            </a:r>
          </a:p>
          <a:p>
            <a:endParaRPr lang="en-US" dirty="0"/>
          </a:p>
        </p:txBody>
      </p:sp>
      <p:sp>
        <p:nvSpPr>
          <p:cNvPr id="4" name="Slide Number Placeholder 3"/>
          <p:cNvSpPr>
            <a:spLocks noGrp="1"/>
          </p:cNvSpPr>
          <p:nvPr>
            <p:ph type="sldNum" sz="quarter" idx="10"/>
          </p:nvPr>
        </p:nvSpPr>
        <p:spPr/>
        <p:txBody>
          <a:bodyPr/>
          <a:lstStyle/>
          <a:p>
            <a:fld id="{3E0D3374-8EB0-4FBC-9866-819FDDF36F33}" type="slidenum">
              <a:rPr lang="en-US" smtClean="0"/>
              <a:t>5</a:t>
            </a:fld>
            <a:endParaRPr lang="en-US"/>
          </a:p>
        </p:txBody>
      </p:sp>
    </p:spTree>
    <p:extLst>
      <p:ext uri="{BB962C8B-B14F-4D97-AF65-F5344CB8AC3E}">
        <p14:creationId xmlns:p14="http://schemas.microsoft.com/office/powerpoint/2010/main" val="2218212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Climate change threatens the survival of dolphin populations. If climate change alters the distribution or availability of the prey species on which dolphins rely, this could impede their capacity to feed successfully. Variations in water temperature can also facilitate the spread of diseases that threaten dolphin populations (Weir &amp; Pierce, 2012).</a:t>
            </a:r>
          </a:p>
          <a:p>
            <a:r>
              <a:rPr lang="en-US" sz="1200" kern="1200" dirty="0" smtClean="0">
                <a:solidFill>
                  <a:schemeClr val="tx1"/>
                </a:solidFill>
                <a:effectLst/>
                <a:latin typeface="+mn-lt"/>
                <a:ea typeface="+mn-ea"/>
                <a:cs typeface="+mn-cs"/>
              </a:rPr>
              <a:t>Climate change also impacts ocean currents, which alters the distribution of prey species, making it more difficult for dolphins to detect and capture prey. Changes in ocean currents can potentially disrupt the migration patterns of dolphins and other marine species, displacing entire populations.</a:t>
            </a:r>
          </a:p>
          <a:p>
            <a:r>
              <a:rPr lang="en-US" sz="1200" kern="1200" dirty="0" smtClean="0">
                <a:solidFill>
                  <a:schemeClr val="tx1"/>
                </a:solidFill>
                <a:effectLst/>
                <a:latin typeface="+mn-lt"/>
                <a:ea typeface="+mn-ea"/>
                <a:cs typeface="+mn-cs"/>
              </a:rPr>
              <a:t>Storms and cyclones are intensifying and happening more frequently due to climate change. Extreme weather can affect dolphin populations by killing or injuring dolphins and ruining their habitats (Weir &amp; Pierce, 2012). Changes in ocean temperature and acidity can negatively affect plankton, an essential food source for dolphins and other marine life.</a:t>
            </a:r>
          </a:p>
          <a:p>
            <a:endParaRPr lang="en-US" dirty="0"/>
          </a:p>
        </p:txBody>
      </p:sp>
      <p:sp>
        <p:nvSpPr>
          <p:cNvPr id="4" name="Slide Number Placeholder 3"/>
          <p:cNvSpPr>
            <a:spLocks noGrp="1"/>
          </p:cNvSpPr>
          <p:nvPr>
            <p:ph type="sldNum" sz="quarter" idx="10"/>
          </p:nvPr>
        </p:nvSpPr>
        <p:spPr/>
        <p:txBody>
          <a:bodyPr/>
          <a:lstStyle/>
          <a:p>
            <a:fld id="{3E0D3374-8EB0-4FBC-9866-819FDDF36F33}" type="slidenum">
              <a:rPr lang="en-US" smtClean="0"/>
              <a:t>6</a:t>
            </a:fld>
            <a:endParaRPr lang="en-US"/>
          </a:p>
        </p:txBody>
      </p:sp>
    </p:spTree>
    <p:extLst>
      <p:ext uri="{BB962C8B-B14F-4D97-AF65-F5344CB8AC3E}">
        <p14:creationId xmlns:p14="http://schemas.microsoft.com/office/powerpoint/2010/main" val="331799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safeguard the survival of these fragile marine mammals, we must take action to mitigate the consequences of climate change on dolphins. One of the most effective ways to combat climate change is to cut greenhouse gas emissions. This purpose can be achieved through various tactics, including adopting renewable energy, introducing energy-efficient machinery, and promoting eco-friendly modes of transportation (Wu et al., 2021). Reducing greenhouse gas emissions may assist in slowing climate change and mitigating its effects on marine ecosystems and creatures such as dolphins.</a:t>
            </a:r>
          </a:p>
          <a:p>
            <a:r>
              <a:rPr lang="en-US" sz="1200" kern="1200" dirty="0" smtClean="0">
                <a:solidFill>
                  <a:schemeClr val="tx1"/>
                </a:solidFill>
                <a:effectLst/>
                <a:latin typeface="+mn-lt"/>
                <a:ea typeface="+mn-ea"/>
                <a:cs typeface="+mn-cs"/>
              </a:rPr>
              <a:t>Adaptation to the altered environmental conditions resulting from global warming can supplement efforts to cut emissions. In this regard, possible actions include relocating dolphins to regions with improved climatic conditions, modifying fishing practices to mitigate the effects of climate change on marine ecosystems, and establishing new sources of income for coastal communities.</a:t>
            </a:r>
          </a:p>
          <a:p>
            <a:r>
              <a:rPr lang="en-US" sz="1200" kern="1200" dirty="0" smtClean="0">
                <a:solidFill>
                  <a:schemeClr val="tx1"/>
                </a:solidFill>
                <a:effectLst/>
                <a:latin typeface="+mn-lt"/>
                <a:ea typeface="+mn-ea"/>
                <a:cs typeface="+mn-cs"/>
              </a:rPr>
              <a:t>To reduce the impact of global warming on dolphins, it is crucial to encourage the preservation of vital ecosystems and habitats. Dolphins and other marine species cannot survive without protecting critical habitats, such as coral reefs, estuaries, and mangroves (Wu et al., 2021). In addition, enhancing our understanding of how climate change affects dolphins and other marine creatures is vital for defining management policies and conservation programs. Understanding the effects of ocean acidification, heat, and altering currents on dolphin populations may aid conservation efforts.</a:t>
            </a:r>
          </a:p>
          <a:p>
            <a:endParaRPr lang="en-US" dirty="0"/>
          </a:p>
        </p:txBody>
      </p:sp>
      <p:sp>
        <p:nvSpPr>
          <p:cNvPr id="4" name="Slide Number Placeholder 3"/>
          <p:cNvSpPr>
            <a:spLocks noGrp="1"/>
          </p:cNvSpPr>
          <p:nvPr>
            <p:ph type="sldNum" sz="quarter" idx="10"/>
          </p:nvPr>
        </p:nvSpPr>
        <p:spPr/>
        <p:txBody>
          <a:bodyPr/>
          <a:lstStyle/>
          <a:p>
            <a:fld id="{3E0D3374-8EB0-4FBC-9866-819FDDF36F33}" type="slidenum">
              <a:rPr lang="en-US" smtClean="0"/>
              <a:t>7</a:t>
            </a:fld>
            <a:endParaRPr lang="en-US"/>
          </a:p>
        </p:txBody>
      </p:sp>
    </p:spTree>
    <p:extLst>
      <p:ext uri="{BB962C8B-B14F-4D97-AF65-F5344CB8AC3E}">
        <p14:creationId xmlns:p14="http://schemas.microsoft.com/office/powerpoint/2010/main" val="17841276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19218E8-FBA5-46B0-8F7A-3CB6A9BE8981}" type="datetimeFigureOut">
              <a:rPr lang="en-US" smtClean="0"/>
              <a:t>3/3/2023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0738180-0562-4586-88B8-E92B9ADB982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112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9218E8-FBA5-46B0-8F7A-3CB6A9BE8981}"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38180-0562-4586-88B8-E92B9ADB982A}" type="slidenum">
              <a:rPr lang="en-US" smtClean="0"/>
              <a:t>‹#›</a:t>
            </a:fld>
            <a:endParaRPr lang="en-US"/>
          </a:p>
        </p:txBody>
      </p:sp>
    </p:spTree>
    <p:extLst>
      <p:ext uri="{BB962C8B-B14F-4D97-AF65-F5344CB8AC3E}">
        <p14:creationId xmlns:p14="http://schemas.microsoft.com/office/powerpoint/2010/main" val="3058686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9218E8-FBA5-46B0-8F7A-3CB6A9BE8981}"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38180-0562-4586-88B8-E92B9ADB982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1524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9218E8-FBA5-46B0-8F7A-3CB6A9BE8981}"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38180-0562-4586-88B8-E92B9ADB982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6793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9218E8-FBA5-46B0-8F7A-3CB6A9BE8981}"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38180-0562-4586-88B8-E92B9ADB982A}" type="slidenum">
              <a:rPr lang="en-US" smtClean="0"/>
              <a:t>‹#›</a:t>
            </a:fld>
            <a:endParaRPr lang="en-US"/>
          </a:p>
        </p:txBody>
      </p:sp>
    </p:spTree>
    <p:extLst>
      <p:ext uri="{BB962C8B-B14F-4D97-AF65-F5344CB8AC3E}">
        <p14:creationId xmlns:p14="http://schemas.microsoft.com/office/powerpoint/2010/main" val="375160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9218E8-FBA5-46B0-8F7A-3CB6A9BE8981}"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38180-0562-4586-88B8-E92B9ADB982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2708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9218E8-FBA5-46B0-8F7A-3CB6A9BE8981}"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38180-0562-4586-88B8-E92B9ADB982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737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9218E8-FBA5-46B0-8F7A-3CB6A9BE8981}"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38180-0562-4586-88B8-E92B9ADB982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4676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9218E8-FBA5-46B0-8F7A-3CB6A9BE8981}"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38180-0562-4586-88B8-E92B9ADB982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9895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9218E8-FBA5-46B0-8F7A-3CB6A9BE8981}"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38180-0562-4586-88B8-E92B9ADB982A}" type="slidenum">
              <a:rPr lang="en-US" smtClean="0"/>
              <a:t>‹#›</a:t>
            </a:fld>
            <a:endParaRPr lang="en-US"/>
          </a:p>
        </p:txBody>
      </p:sp>
    </p:spTree>
    <p:extLst>
      <p:ext uri="{BB962C8B-B14F-4D97-AF65-F5344CB8AC3E}">
        <p14:creationId xmlns:p14="http://schemas.microsoft.com/office/powerpoint/2010/main" val="3054986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9218E8-FBA5-46B0-8F7A-3CB6A9BE8981}"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38180-0562-4586-88B8-E92B9ADB982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1821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9218E8-FBA5-46B0-8F7A-3CB6A9BE8981}"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38180-0562-4586-88B8-E92B9ADB982A}" type="slidenum">
              <a:rPr lang="en-US" smtClean="0"/>
              <a:t>‹#›</a:t>
            </a:fld>
            <a:endParaRPr lang="en-US"/>
          </a:p>
        </p:txBody>
      </p:sp>
    </p:spTree>
    <p:extLst>
      <p:ext uri="{BB962C8B-B14F-4D97-AF65-F5344CB8AC3E}">
        <p14:creationId xmlns:p14="http://schemas.microsoft.com/office/powerpoint/2010/main" val="425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9218E8-FBA5-46B0-8F7A-3CB6A9BE8981}" type="datetimeFigureOut">
              <a:rPr lang="en-US" smtClean="0"/>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738180-0562-4586-88B8-E92B9ADB982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5183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9218E8-FBA5-46B0-8F7A-3CB6A9BE8981}" type="datetimeFigureOut">
              <a:rPr lang="en-US" smtClean="0"/>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738180-0562-4586-88B8-E92B9ADB982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81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218E8-FBA5-46B0-8F7A-3CB6A9BE8981}" type="datetimeFigureOut">
              <a:rPr lang="en-US" smtClean="0"/>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738180-0562-4586-88B8-E92B9ADB982A}" type="slidenum">
              <a:rPr lang="en-US" smtClean="0"/>
              <a:t>‹#›</a:t>
            </a:fld>
            <a:endParaRPr lang="en-US"/>
          </a:p>
        </p:txBody>
      </p:sp>
    </p:spTree>
    <p:extLst>
      <p:ext uri="{BB962C8B-B14F-4D97-AF65-F5344CB8AC3E}">
        <p14:creationId xmlns:p14="http://schemas.microsoft.com/office/powerpoint/2010/main" val="382169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9218E8-FBA5-46B0-8F7A-3CB6A9BE8981}"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38180-0562-4586-88B8-E92B9ADB982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41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9218E8-FBA5-46B0-8F7A-3CB6A9BE8981}"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38180-0562-4586-88B8-E92B9ADB982A}" type="slidenum">
              <a:rPr lang="en-US" smtClean="0"/>
              <a:t>‹#›</a:t>
            </a:fld>
            <a:endParaRPr lang="en-US"/>
          </a:p>
        </p:txBody>
      </p:sp>
    </p:spTree>
    <p:extLst>
      <p:ext uri="{BB962C8B-B14F-4D97-AF65-F5344CB8AC3E}">
        <p14:creationId xmlns:p14="http://schemas.microsoft.com/office/powerpoint/2010/main" val="2601982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9218E8-FBA5-46B0-8F7A-3CB6A9BE8981}" type="datetimeFigureOut">
              <a:rPr lang="en-US" smtClean="0"/>
              <a:t>3/3/2023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738180-0562-4586-88B8-E92B9ADB982A}" type="slidenum">
              <a:rPr lang="en-US" smtClean="0"/>
              <a:t>‹#›</a:t>
            </a:fld>
            <a:endParaRPr lang="en-US"/>
          </a:p>
        </p:txBody>
      </p:sp>
    </p:spTree>
    <p:extLst>
      <p:ext uri="{BB962C8B-B14F-4D97-AF65-F5344CB8AC3E}">
        <p14:creationId xmlns:p14="http://schemas.microsoft.com/office/powerpoint/2010/main" val="2346369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Dolphin Death</a:t>
            </a:r>
            <a:endParaRPr lang="en-US" b="1" dirty="0"/>
          </a:p>
        </p:txBody>
      </p:sp>
      <p:sp>
        <p:nvSpPr>
          <p:cNvPr id="3" name="Subtitle 2"/>
          <p:cNvSpPr>
            <a:spLocks noGrp="1"/>
          </p:cNvSpPr>
          <p:nvPr>
            <p:ph type="subTitle" idx="1"/>
          </p:nvPr>
        </p:nvSpPr>
        <p:spPr/>
        <p:txBody>
          <a:bodyPr/>
          <a:lstStyle/>
          <a:p>
            <a:r>
              <a:rPr lang="en-US" dirty="0" smtClean="0"/>
              <a:t>Student’s Name</a:t>
            </a:r>
          </a:p>
          <a:p>
            <a:r>
              <a:rPr lang="en-US" dirty="0" smtClean="0"/>
              <a:t>Institutional Affiliation</a:t>
            </a:r>
            <a:endParaRPr lang="en-US" dirty="0"/>
          </a:p>
        </p:txBody>
      </p:sp>
    </p:spTree>
    <p:extLst>
      <p:ext uri="{BB962C8B-B14F-4D97-AF65-F5344CB8AC3E}">
        <p14:creationId xmlns:p14="http://schemas.microsoft.com/office/powerpoint/2010/main" val="2736035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a:t>
            </a:r>
            <a:r>
              <a:rPr lang="en-US" b="1" dirty="0" smtClean="0"/>
              <a:t>hat </a:t>
            </a:r>
            <a:r>
              <a:rPr lang="en-US" b="1" dirty="0"/>
              <a:t>is </a:t>
            </a:r>
            <a:r>
              <a:rPr lang="en-US" b="1" dirty="0" smtClean="0"/>
              <a:t>Killing/Injuring Dolphins?</a:t>
            </a:r>
            <a:br>
              <a:rPr lang="en-US" b="1" dirty="0" smtClean="0"/>
            </a:br>
            <a:r>
              <a:rPr lang="en-US" b="1" dirty="0" smtClean="0"/>
              <a:t>1. Human Activities</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20153544"/>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961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Possible Solutions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592474"/>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17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Pollution</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7144204"/>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104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Possible Solution</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5691788"/>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7439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Climate Changes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885876"/>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3340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Possible Solutions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761641"/>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0674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Barnhill</a:t>
            </a:r>
            <a:r>
              <a:rPr lang="en-US" dirty="0"/>
              <a:t>, K. A., Scott, J., Clark, H. P., &amp; Smith, A. J. (2022). Human-bottlenose dolphin interactions within wildlife tourism, ocean recreation and fisheries. </a:t>
            </a:r>
            <a:r>
              <a:rPr lang="en-US" i="1" dirty="0"/>
              <a:t>Coastal Studies &amp; Society</a:t>
            </a:r>
            <a:r>
              <a:rPr lang="en-US" dirty="0"/>
              <a:t>, 263498172211174. https://doi.org/10.1177/26349817221117440</a:t>
            </a:r>
          </a:p>
          <a:p>
            <a:r>
              <a:rPr lang="en-US" dirty="0"/>
              <a:t>McConnell, B. L. B. T. (2013, August 20). </a:t>
            </a:r>
            <a:r>
              <a:rPr lang="en-US" i="1" dirty="0"/>
              <a:t>Dolphins dying by the dozens along East Coast</a:t>
            </a:r>
            <a:r>
              <a:rPr lang="en-US" dirty="0"/>
              <a:t>. CNN. https://edition.cnn.com/2013/08/20/us/dolphins-dying/index</a:t>
            </a:r>
          </a:p>
          <a:p>
            <a:r>
              <a:rPr lang="en-US" dirty="0"/>
              <a:t>Sun, X., </a:t>
            </a:r>
            <a:r>
              <a:rPr lang="en-US" dirty="0" err="1"/>
              <a:t>Guo</a:t>
            </a:r>
            <a:r>
              <a:rPr lang="en-US" dirty="0"/>
              <a:t>, L., </a:t>
            </a:r>
            <a:r>
              <a:rPr lang="en-US" dirty="0" err="1"/>
              <a:t>Luo</a:t>
            </a:r>
            <a:r>
              <a:rPr lang="en-US" dirty="0"/>
              <a:t>, D., Yu, R.-Q., Yu, X., Liang, Y., Liu, Z., &amp; Wu, Y. (2022). Long-term increase in mortality of Indo-Pacific humpback dolphins (Sousa </a:t>
            </a:r>
            <a:r>
              <a:rPr lang="en-US" dirty="0" err="1"/>
              <a:t>chinensis</a:t>
            </a:r>
            <a:r>
              <a:rPr lang="en-US" dirty="0"/>
              <a:t>) in the Pearl River Estuary following anthropic activities: Evidence from the stranded dolphin mortality analysis from 2003 to 2017. </a:t>
            </a:r>
            <a:r>
              <a:rPr lang="en-US" i="1" dirty="0"/>
              <a:t>Environmental Pollution</a:t>
            </a:r>
            <a:r>
              <a:rPr lang="en-US" dirty="0"/>
              <a:t>, </a:t>
            </a:r>
            <a:r>
              <a:rPr lang="en-US" i="1" dirty="0"/>
              <a:t>307</a:t>
            </a:r>
            <a:r>
              <a:rPr lang="en-US" dirty="0"/>
              <a:t>, 119526. https://</a:t>
            </a:r>
            <a:r>
              <a:rPr lang="en-US" dirty="0" smtClean="0"/>
              <a:t>doi.org/10.1016/j.envpol.2022.119526</a:t>
            </a:r>
            <a:endParaRPr lang="en-US" dirty="0"/>
          </a:p>
        </p:txBody>
      </p:sp>
    </p:spTree>
    <p:extLst>
      <p:ext uri="{BB962C8B-B14F-4D97-AF65-F5344CB8AC3E}">
        <p14:creationId xmlns:p14="http://schemas.microsoft.com/office/powerpoint/2010/main" val="402129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p:txBody>
          <a:bodyPr/>
          <a:lstStyle/>
          <a:p>
            <a:r>
              <a:rPr lang="en-US" dirty="0"/>
              <a:t>Weir, C. R., &amp; Pierce, G. J. (2012). A review of the human activities impacting cetaceans in the eastern tropical Atlantic. </a:t>
            </a:r>
            <a:r>
              <a:rPr lang="en-US" i="1" dirty="0"/>
              <a:t>Mammal Review</a:t>
            </a:r>
            <a:r>
              <a:rPr lang="en-US" dirty="0"/>
              <a:t>, </a:t>
            </a:r>
            <a:r>
              <a:rPr lang="en-US" i="1" dirty="0"/>
              <a:t>43</a:t>
            </a:r>
            <a:r>
              <a:rPr lang="en-US" dirty="0"/>
              <a:t>(4), 258–274. https://doi.org/10.1111/j.1365-2907.2012.00222.x</a:t>
            </a:r>
          </a:p>
          <a:p>
            <a:r>
              <a:rPr lang="en-US" dirty="0"/>
              <a:t>Wu, C., Zeng, F., Liu, R., </a:t>
            </a:r>
            <a:r>
              <a:rPr lang="en-US" dirty="0" err="1"/>
              <a:t>Hao</a:t>
            </a:r>
            <a:r>
              <a:rPr lang="en-US" dirty="0"/>
              <a:t>, X., Chen, X., </a:t>
            </a:r>
            <a:r>
              <a:rPr lang="en-US" dirty="0" err="1"/>
              <a:t>Qiao</a:t>
            </a:r>
            <a:r>
              <a:rPr lang="en-US" dirty="0"/>
              <a:t>, Y., Zhang, H., Zhou, Y., </a:t>
            </a:r>
            <a:r>
              <a:rPr lang="en-US" dirty="0" err="1"/>
              <a:t>Guo</a:t>
            </a:r>
            <a:r>
              <a:rPr lang="en-US" dirty="0"/>
              <a:t>, Y., Yang, G., Chen, B., &amp; Jefferson, T. A. (2021). Prediction of suitable habitats for the Indo-Pacific humpback dolphin (Sousa </a:t>
            </a:r>
            <a:r>
              <a:rPr lang="en-US" dirty="0" err="1"/>
              <a:t>chinensis</a:t>
            </a:r>
            <a:r>
              <a:rPr lang="en-US" dirty="0"/>
              <a:t>) in the </a:t>
            </a:r>
            <a:r>
              <a:rPr lang="en-US" dirty="0" err="1"/>
              <a:t>Beibu</a:t>
            </a:r>
            <a:r>
              <a:rPr lang="en-US" dirty="0"/>
              <a:t> Gulf of China and Vietnam. </a:t>
            </a:r>
            <a:r>
              <a:rPr lang="en-US" i="1" dirty="0"/>
              <a:t>Bulletin of Marine Science</a:t>
            </a:r>
            <a:r>
              <a:rPr lang="en-US" dirty="0"/>
              <a:t>, </a:t>
            </a:r>
            <a:r>
              <a:rPr lang="en-US" i="1" dirty="0"/>
              <a:t>97</a:t>
            </a:r>
            <a:r>
              <a:rPr lang="en-US" dirty="0"/>
              <a:t>(1), 39–52. https://doi.org/10.5343/bms.2019.0116</a:t>
            </a:r>
          </a:p>
          <a:p>
            <a:endParaRPr lang="en-US" dirty="0"/>
          </a:p>
        </p:txBody>
      </p:sp>
    </p:spTree>
    <p:extLst>
      <p:ext uri="{BB962C8B-B14F-4D97-AF65-F5344CB8AC3E}">
        <p14:creationId xmlns:p14="http://schemas.microsoft.com/office/powerpoint/2010/main" val="24544590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31</TotalTime>
  <Words>1627</Words>
  <Application>Microsoft Office PowerPoint</Application>
  <PresentationFormat>Widescreen</PresentationFormat>
  <Paragraphs>70</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Garamond</vt:lpstr>
      <vt:lpstr>Organic</vt:lpstr>
      <vt:lpstr>Dolphin Death</vt:lpstr>
      <vt:lpstr>What is Killing/Injuring Dolphins? 1. Human Activities</vt:lpstr>
      <vt:lpstr>Possible Solutions</vt:lpstr>
      <vt:lpstr>2. Pollution</vt:lpstr>
      <vt:lpstr>Possible Solution</vt:lpstr>
      <vt:lpstr>3. Climate Changes</vt:lpstr>
      <vt:lpstr>Possible Solutions</vt:lpstr>
      <vt:lpstr>References</vt:lpstr>
      <vt:lpstr>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cp:revision>
  <dcterms:created xsi:type="dcterms:W3CDTF">2023-03-03T20:32:55Z</dcterms:created>
  <dcterms:modified xsi:type="dcterms:W3CDTF">2023-03-03T21:04:11Z</dcterms:modified>
</cp:coreProperties>
</file>