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8E105-F84C-4D70-A7CF-C69E48C60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B5DAE-036F-46F5-851E-73B7EB0152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CED38-E18C-4811-9E61-78BD93651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92C7-4B3D-4D75-98E8-3B01535D2DEC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FA549-C488-45FA-9BD6-69B8C7430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0C5E7-8C93-4DC0-B157-3DBFA3FBC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9D83-1796-416D-B630-30F8C5741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14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0458D-BC8B-4370-9C1C-96814D1DF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3B8A68-FEC8-4736-9DEA-B1E847345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BA5EC-14D8-427B-B810-7697CD5E2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92C7-4B3D-4D75-98E8-3B01535D2DEC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F3A9B-7ABB-42C4-A3FA-41DBD3967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3F4F5-A69B-4534-BEF9-379C4E95A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9D83-1796-416D-B630-30F8C5741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75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26E152-C5EC-4A39-8FD5-276442BB24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D1B2A-750E-4E8D-88EE-8BAA7BAA3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4C953-E625-4F53-8F53-46967FEF9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92C7-4B3D-4D75-98E8-3B01535D2DEC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1931B-0761-4BD0-8B20-A1D993485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95B44-43C5-4FE5-A435-22480D1B5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9D83-1796-416D-B630-30F8C5741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0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5FDFA-FE1C-4DBF-B5CA-5FD90FE36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DE721-EBB3-4586-9455-6E7F48661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5E251-30D1-4377-803A-0221C25F9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92C7-4B3D-4D75-98E8-3B01535D2DEC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6F7BE-7357-48EC-8CA1-D9F2D1610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E88C0-C31D-4C9F-A2DA-18C24BB09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9D83-1796-416D-B630-30F8C5741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1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F70B0-F16D-4047-92E7-B66EB8F03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0926C-E8EF-458B-A495-59564CE23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52A2F-C0EE-4B18-90EE-CD7C1DA14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92C7-4B3D-4D75-98E8-3B01535D2DEC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8CA40-999D-4A23-9C7C-7C37640BC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03731-0379-4E3A-A683-FA465A109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9D83-1796-416D-B630-30F8C5741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05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88063-E3C7-4F85-9954-F1834004D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ECC74-0068-482A-A0B0-6D126F3D08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1DF2C-CEE9-445B-9C8F-7515375D6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C8079-9DD9-40CD-B71D-A0D8796F6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92C7-4B3D-4D75-98E8-3B01535D2DEC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872A6-B274-4587-89B5-3C5AFC2AD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56B24-DF72-45F5-AFF1-EE8C4B245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9D83-1796-416D-B630-30F8C5741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94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75548-B09E-41EC-800F-B6DECBAA4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9BF61-37C5-4788-92A1-5E9E348FB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69DDD-DFE0-42BB-9832-904870F84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A5532D-52D3-4FEB-A483-06209D8407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EF7A2E-9CA7-455F-AD35-0EF4F71A7E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25E976-8A12-4212-8864-4BA3D38E9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92C7-4B3D-4D75-98E8-3B01535D2DEC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7DD529-FD3F-4D97-BB3C-4265410E9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64F2F1-1A1C-4177-BB9D-13CC4B0BC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9D83-1796-416D-B630-30F8C5741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44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A58C-07A8-46BC-AB6B-A91011DF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CDB573-575E-40F7-A14A-C49F708B1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92C7-4B3D-4D75-98E8-3B01535D2DEC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10CC8A-EB01-40B4-B6B9-D1B2CE40F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7B34C-983D-425C-90CB-FD0D2B74E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9D83-1796-416D-B630-30F8C5741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8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7E8B48-14D3-44CD-9215-03DF92CCE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92C7-4B3D-4D75-98E8-3B01535D2DEC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A7FCF8-E9AB-4F30-9637-8F917EC33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C09B48-A37B-4CA4-A289-04932E2A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9D83-1796-416D-B630-30F8C5741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94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46B55-C265-4C9A-961F-09BE371F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37BA7-1BEC-43A5-A546-56AA16FA2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9865C-B019-4E00-B7C7-C7E53C435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F6AB6-4EF9-4DD3-9699-7B89B62EA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92C7-4B3D-4D75-98E8-3B01535D2DEC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EE647-5C18-458D-81D6-C71802990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2FC2C-3C5F-4DEA-A95B-1D298B952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9D83-1796-416D-B630-30F8C5741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30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B86BB-1F87-446D-BBC9-598BB125E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20E718-B18B-45AC-B299-732761B81D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5D1B-9816-4781-B669-2CC4BF0ED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08325-EE60-4AEC-8E6D-D478A2CD7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92C7-4B3D-4D75-98E8-3B01535D2DEC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8204B-B191-4A88-8CA0-7A622197B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0DB99-5CCC-4851-93B2-0C8D77677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9D83-1796-416D-B630-30F8C5741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97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82A3CE-44A7-4C96-9DA3-0CF6718C4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01067-AFB3-4FDF-909F-432FE268F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F11EA-AA23-4E7F-9AED-E2E2E3DA8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492C7-4B3D-4D75-98E8-3B01535D2DEC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2074D-9D2D-4D6E-A08B-10CD72DF28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A9869-14D6-4DDA-9E69-CE45159EB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99D83-1796-416D-B630-30F8C5741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63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FE04D-2AE0-4025-8D97-D8B123781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61365"/>
          </a:xfrm>
        </p:spPr>
        <p:txBody>
          <a:bodyPr>
            <a:normAutofit fontScale="90000"/>
          </a:bodyPr>
          <a:lstStyle/>
          <a:p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Analiza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sistemelor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informaționale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proiectarea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sistemelor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informatice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Aplicație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Android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gestionarea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programelor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fitness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nutriție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6CF52D-A914-483E-A26A-F8F446509F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Bratu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Cosmin-Mihai</a:t>
            </a:r>
          </a:p>
          <a:p>
            <a:pPr algn="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.: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Olteanu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Gabriela</a:t>
            </a:r>
          </a:p>
        </p:txBody>
      </p:sp>
    </p:spTree>
    <p:extLst>
      <p:ext uri="{BB962C8B-B14F-4D97-AF65-F5344CB8AC3E}">
        <p14:creationId xmlns:p14="http://schemas.microsoft.com/office/powerpoint/2010/main" val="2112740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23608-F1BF-47A1-AED4-78880096C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Arhitectura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sistemului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01C2C-79D7-4399-967B-35C53A4F4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784" y="1690688"/>
            <a:ext cx="554484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Hardware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Dispozitive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mobile Android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telefon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tabletă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care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rulează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aplicația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677AEA8-C7CF-41E8-A1F3-5D09F1495A74}"/>
              </a:ext>
            </a:extLst>
          </p:cNvPr>
          <p:cNvSpPr txBox="1">
            <a:spLocks/>
          </p:cNvSpPr>
          <p:nvPr/>
        </p:nvSpPr>
        <p:spPr>
          <a:xfrm>
            <a:off x="6024237" y="1690688"/>
            <a:ext cx="5329563" cy="40797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Software</a:t>
            </a:r>
          </a:p>
          <a:p>
            <a:pPr marL="0" indent="0">
              <a:buNone/>
            </a:pPr>
            <a:r>
              <a:rPr lang="en-US" b="1" dirty="0" err="1"/>
              <a:t>Appwrite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Autentificare</a:t>
            </a:r>
            <a:r>
              <a:rPr lang="en-US" dirty="0"/>
              <a:t> email/parole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Bază</a:t>
            </a:r>
            <a:r>
              <a:rPr lang="en-US" dirty="0"/>
              <a:t> de date NoSQL (</a:t>
            </a:r>
            <a:r>
              <a:rPr lang="en-US" dirty="0" err="1"/>
              <a:t>documente</a:t>
            </a:r>
            <a:r>
              <a:rPr lang="en-US" dirty="0"/>
              <a:t>) cu </a:t>
            </a:r>
            <a:r>
              <a:rPr lang="en-US" dirty="0" err="1"/>
              <a:t>permisiuni</a:t>
            </a:r>
            <a:r>
              <a:rPr lang="en-US" dirty="0"/>
              <a:t> </a:t>
            </a:r>
            <a:r>
              <a:rPr lang="en-US" dirty="0" err="1"/>
              <a:t>avansate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Stocare</a:t>
            </a:r>
            <a:r>
              <a:rPr lang="en-US" dirty="0"/>
              <a:t> </a:t>
            </a:r>
            <a:r>
              <a:rPr lang="en-US" dirty="0" err="1"/>
              <a:t>fișiere</a:t>
            </a:r>
            <a:r>
              <a:rPr lang="en-US" dirty="0"/>
              <a:t>, </a:t>
            </a:r>
            <a:r>
              <a:rPr lang="en-US" dirty="0" err="1"/>
              <a:t>funcții</a:t>
            </a:r>
            <a:r>
              <a:rPr lang="en-US" dirty="0"/>
              <a:t> serverless </a:t>
            </a:r>
            <a:r>
              <a:rPr lang="en-US" dirty="0" err="1"/>
              <a:t>personalizabile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self-hosted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Appwrite</a:t>
            </a:r>
            <a:r>
              <a:rPr lang="en-US" dirty="0"/>
              <a:t> Cloud</a:t>
            </a:r>
          </a:p>
          <a:p>
            <a:pPr marL="0" indent="0">
              <a:buNone/>
            </a:pPr>
            <a:r>
              <a:rPr lang="en-US" dirty="0"/>
              <a:t> Mai </a:t>
            </a:r>
            <a:r>
              <a:rPr lang="en-US" dirty="0" err="1"/>
              <a:t>mult</a:t>
            </a:r>
            <a:r>
              <a:rPr lang="en-US" dirty="0"/>
              <a:t> control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flexibilitate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aplicații</a:t>
            </a:r>
            <a:r>
              <a:rPr lang="en-US" dirty="0"/>
              <a:t> </a:t>
            </a:r>
            <a:r>
              <a:rPr lang="en-US" dirty="0" err="1"/>
              <a:t>personalizat</a:t>
            </a: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45089F-5ED5-458D-86CA-D95AC1EE3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84" y="4393606"/>
            <a:ext cx="2086266" cy="9812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B8E0D2-195A-4322-8DDE-E3EA55412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614" y="4857706"/>
            <a:ext cx="3134162" cy="16004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AB24E2-71B9-4818-9798-3D6A6DFF0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1250" y="4243271"/>
            <a:ext cx="528881" cy="6144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ED7519-F8FF-4D54-B09D-0571442B2265}"/>
              </a:ext>
            </a:extLst>
          </p:cNvPr>
          <p:cNvSpPr txBox="1"/>
          <p:nvPr/>
        </p:nvSpPr>
        <p:spPr>
          <a:xfrm>
            <a:off x="11773296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249063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23608-F1BF-47A1-AED4-78880096C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Arhitectura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sistemului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01C2C-79D7-4399-967B-35C53A4F4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784" y="1690688"/>
            <a:ext cx="554484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comunicații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Rețea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mobilă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Wi-Fi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aplicația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necesită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conexiune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internet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sincronizarea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Firebase</a:t>
            </a:r>
          </a:p>
          <a:p>
            <a:pPr marL="0" indent="0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Protocoale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transmiterea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sigură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între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aplicație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Firebase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677AEA8-C7CF-41E8-A1F3-5D09F1495A74}"/>
              </a:ext>
            </a:extLst>
          </p:cNvPr>
          <p:cNvSpPr txBox="1">
            <a:spLocks/>
          </p:cNvSpPr>
          <p:nvPr/>
        </p:nvSpPr>
        <p:spPr>
          <a:xfrm>
            <a:off x="6024237" y="1690688"/>
            <a:ext cx="554484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100" b="1" dirty="0" err="1"/>
              <a:t>Mixtă</a:t>
            </a:r>
            <a:br>
              <a:rPr lang="en-US" dirty="0"/>
            </a:br>
            <a:r>
              <a:rPr lang="en-US" b="1" dirty="0" err="1"/>
              <a:t>Interacțiunea</a:t>
            </a:r>
            <a:r>
              <a:rPr lang="en-US" b="1" dirty="0"/>
              <a:t> </a:t>
            </a:r>
            <a:r>
              <a:rPr lang="en-US" b="1" dirty="0" err="1"/>
              <a:t>dintre</a:t>
            </a:r>
            <a:r>
              <a:rPr lang="en-US" b="1" dirty="0"/>
              <a:t> </a:t>
            </a:r>
            <a:r>
              <a:rPr lang="en-US" b="1" dirty="0" err="1"/>
              <a:t>aplicația</a:t>
            </a:r>
            <a:r>
              <a:rPr lang="en-US" b="1" dirty="0"/>
              <a:t> </a:t>
            </a:r>
            <a:r>
              <a:rPr lang="en-US" b="1" dirty="0" err="1"/>
              <a:t>mobilă</a:t>
            </a:r>
            <a:r>
              <a:rPr lang="en-US" b="1" dirty="0"/>
              <a:t> (React Native) </a:t>
            </a:r>
            <a:r>
              <a:rPr lang="en-US" b="1" dirty="0" err="1"/>
              <a:t>și</a:t>
            </a:r>
            <a:r>
              <a:rPr lang="en-US" b="1" dirty="0"/>
              <a:t> </a:t>
            </a:r>
            <a:r>
              <a:rPr lang="en-US" b="1" dirty="0" err="1"/>
              <a:t>serviciile</a:t>
            </a:r>
            <a:r>
              <a:rPr lang="en-US" b="1" dirty="0"/>
              <a:t> </a:t>
            </a:r>
            <a:r>
              <a:rPr lang="en-US" b="1" dirty="0" err="1"/>
              <a:t>Appwrite</a:t>
            </a:r>
            <a:r>
              <a:rPr lang="en-US" b="1" dirty="0"/>
              <a:t> (Cloud):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Datele</a:t>
            </a:r>
            <a:r>
              <a:rPr lang="en-US" dirty="0"/>
              <a:t> </a:t>
            </a:r>
            <a:r>
              <a:rPr lang="en-US" dirty="0" err="1"/>
              <a:t>utilizatorului</a:t>
            </a:r>
            <a:r>
              <a:rPr lang="en-US" dirty="0"/>
              <a:t> sunt </a:t>
            </a:r>
            <a:r>
              <a:rPr lang="en-US" dirty="0" err="1"/>
              <a:t>stocate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gestionate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de date </a:t>
            </a:r>
            <a:r>
              <a:rPr lang="en-US" dirty="0" err="1"/>
              <a:t>Appwrite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cloud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Autentificare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rețea</a:t>
            </a:r>
            <a:r>
              <a:rPr lang="en-US" dirty="0"/>
              <a:t> (email, OAuth) + </a:t>
            </a:r>
            <a:r>
              <a:rPr lang="en-US" dirty="0" err="1"/>
              <a:t>salvare</a:t>
            </a:r>
            <a:r>
              <a:rPr lang="en-US" dirty="0"/>
              <a:t> </a:t>
            </a:r>
            <a:r>
              <a:rPr lang="en-US" dirty="0" err="1"/>
              <a:t>informații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de date NoSQL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antrenamente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alimentație</a:t>
            </a:r>
            <a:r>
              <a:rPr lang="en-US" dirty="0"/>
              <a:t> sunt </a:t>
            </a:r>
            <a:r>
              <a:rPr lang="en-US" dirty="0" err="1"/>
              <a:t>sincronizate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 real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accesibile</a:t>
            </a:r>
            <a:r>
              <a:rPr lang="en-US" dirty="0"/>
              <a:t> de pe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dispozitive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Posibilitatea</a:t>
            </a:r>
            <a:r>
              <a:rPr lang="en-US" dirty="0"/>
              <a:t> de a </a:t>
            </a:r>
            <a:r>
              <a:rPr lang="en-US" dirty="0" err="1"/>
              <a:t>extinde</a:t>
            </a:r>
            <a:r>
              <a:rPr lang="en-US" dirty="0"/>
              <a:t> </a:t>
            </a:r>
            <a:r>
              <a:rPr lang="en-US" dirty="0" err="1"/>
              <a:t>logica</a:t>
            </a:r>
            <a:r>
              <a:rPr lang="en-US" dirty="0"/>
              <a:t> </a:t>
            </a:r>
            <a:r>
              <a:rPr lang="en-US" dirty="0" err="1"/>
              <a:t>aplicației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funcții</a:t>
            </a:r>
            <a:r>
              <a:rPr lang="en-US" dirty="0"/>
              <a:t> serverless custom (ex: </a:t>
            </a:r>
            <a:r>
              <a:rPr lang="en-US" dirty="0" err="1"/>
              <a:t>calcul</a:t>
            </a:r>
            <a:r>
              <a:rPr lang="en-US" dirty="0"/>
              <a:t> </a:t>
            </a:r>
            <a:r>
              <a:rPr lang="en-US" dirty="0" err="1"/>
              <a:t>calorii</a:t>
            </a:r>
            <a:r>
              <a:rPr lang="en-US" dirty="0"/>
              <a:t>, </a:t>
            </a:r>
            <a:r>
              <a:rPr lang="en-US" dirty="0" err="1"/>
              <a:t>generare</a:t>
            </a:r>
            <a:r>
              <a:rPr lang="en-US" dirty="0"/>
              <a:t> </a:t>
            </a:r>
            <a:r>
              <a:rPr lang="en-US" dirty="0" err="1"/>
              <a:t>planuri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877F64-2935-4C09-A9A6-91B7BB240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18" y="5182943"/>
            <a:ext cx="1933845" cy="7049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433890-C4F2-45FD-B461-D135ADABB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256" y="4889973"/>
            <a:ext cx="1362265" cy="14194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D63CAC-0D84-43BF-A11B-F806867A7536}"/>
              </a:ext>
            </a:extLst>
          </p:cNvPr>
          <p:cNvSpPr txBox="1"/>
          <p:nvPr/>
        </p:nvSpPr>
        <p:spPr>
          <a:xfrm>
            <a:off x="11773296" y="64975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190795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58C48-E789-47C6-A703-5239C7A87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6.Scenarii de </a:t>
            </a:r>
            <a:r>
              <a:rPr lang="en-US" dirty="0" err="1"/>
              <a:t>utilizare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C4399-DBC3-4F61-8454-DB719436D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34502"/>
            <a:ext cx="7347012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Crearea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contului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Utilizatorul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descarcă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aplicația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creează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e-mail.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Primește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cod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verificare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email.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Completează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chestionar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obiectiv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vârstă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greutate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nivel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experiență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F50E48-9252-4C7C-8BD9-1D220A8F3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040" y="1483712"/>
            <a:ext cx="3112755" cy="45778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BF302F-AD99-4E4A-869E-3486045731B3}"/>
              </a:ext>
            </a:extLst>
          </p:cNvPr>
          <p:cNvSpPr txBox="1"/>
          <p:nvPr/>
        </p:nvSpPr>
        <p:spPr>
          <a:xfrm>
            <a:off x="11700769" y="65605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925580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58C48-E789-47C6-A703-5239C7A87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6.Scenarii de </a:t>
            </a:r>
            <a:r>
              <a:rPr lang="en-US" dirty="0" err="1"/>
              <a:t>utilizare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C4399-DBC3-4F61-8454-DB719436D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34502"/>
            <a:ext cx="7347012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Înregistrarea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antrenament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Utilizatorul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deschide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aplicația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accesează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secțiunea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antrenamente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Editeaza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antrenamentul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adaugă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butoanele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 Workout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 Workout)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exercițiile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făcute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numărul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repetiții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greutăți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 exercise)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C30DF5-30C5-4E93-BE19-76B9B9A81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484" y="1669005"/>
            <a:ext cx="2954712" cy="468233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515CEA-9FCE-441F-9485-29527E0D7914}"/>
              </a:ext>
            </a:extLst>
          </p:cNvPr>
          <p:cNvCxnSpPr/>
          <p:nvPr/>
        </p:nvCxnSpPr>
        <p:spPr>
          <a:xfrm>
            <a:off x="8060924" y="4181383"/>
            <a:ext cx="52378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CD8200-565C-4CE5-BEF3-6721DE578566}"/>
              </a:ext>
            </a:extLst>
          </p:cNvPr>
          <p:cNvCxnSpPr/>
          <p:nvPr/>
        </p:nvCxnSpPr>
        <p:spPr>
          <a:xfrm>
            <a:off x="8072840" y="4431437"/>
            <a:ext cx="52378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DAA2CAC-CE55-45B3-B70C-E9A5B203E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273" y="1669005"/>
            <a:ext cx="2526437" cy="465657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B819985-192D-42AC-B6D0-D019171881A3}"/>
              </a:ext>
            </a:extLst>
          </p:cNvPr>
          <p:cNvCxnSpPr/>
          <p:nvPr/>
        </p:nvCxnSpPr>
        <p:spPr>
          <a:xfrm>
            <a:off x="9953347" y="4181383"/>
            <a:ext cx="52378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FD6127D-4C70-456D-A043-EDF046931102}"/>
              </a:ext>
            </a:extLst>
          </p:cNvPr>
          <p:cNvSpPr txBox="1"/>
          <p:nvPr/>
        </p:nvSpPr>
        <p:spPr>
          <a:xfrm>
            <a:off x="11773296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119702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58C48-E789-47C6-A703-5239C7A87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6.Scenarii de </a:t>
            </a:r>
            <a:r>
              <a:rPr lang="en-US" dirty="0" err="1"/>
              <a:t>utilizare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C4399-DBC3-4F61-8454-DB719436D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34502"/>
            <a:ext cx="734701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Monitorizarea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alimentației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Utilizatorul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accesează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secțiunea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mese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mâncat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timpul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zilei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Aplicația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calculează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automat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caloriile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macronutrienții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consumați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Primește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sugestii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dacă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depășit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dacă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consumat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Utilizatorul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deschide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camera(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apasand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butonul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scan)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eticheta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nutrițională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produs,iar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aplicația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recunoaște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automat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informațiile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calorii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proteine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carbohidrați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grăsimi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adăugate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automat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jurnalul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alimentar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ziua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respectivă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B87E74-806F-43E1-85E4-CB1DC2A27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27" y="1322772"/>
            <a:ext cx="3153750" cy="47005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7BDF2D-06F7-4A9D-A097-D4DFFD3872A7}"/>
              </a:ext>
            </a:extLst>
          </p:cNvPr>
          <p:cNvSpPr txBox="1"/>
          <p:nvPr/>
        </p:nvSpPr>
        <p:spPr>
          <a:xfrm>
            <a:off x="11773296" y="65276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098616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86365-0B80-4E2C-9E41-11987A078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13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7.Implementarea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proiectului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Agile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Jira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1119AB-3867-47D3-900F-59D7B135D1FC}"/>
              </a:ext>
            </a:extLst>
          </p:cNvPr>
          <p:cNvSpPr txBox="1"/>
          <p:nvPr/>
        </p:nvSpPr>
        <p:spPr>
          <a:xfrm>
            <a:off x="11773296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960F4F-0DC3-4BBA-ADC7-1A07A36A4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50" y="981723"/>
            <a:ext cx="2106217" cy="56916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256DCC-DB8B-47DF-9321-330B9F6EA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003" y="1687447"/>
            <a:ext cx="8152409" cy="480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58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93DB8-3052-4249-8116-B8AEB9B32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8.Concluzii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dezvoltări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ulterioare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B24B4-3C40-4A25-B6C7-1FF976E1B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Concluzii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Proiectul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oferă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soluție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completă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monitorizarea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activităților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fitness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nutriție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ușor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folosit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S-au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tehnologii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moderne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(React Native +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Appwrite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care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oferă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scalabilitate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performanță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flexibilitate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dezvoltare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Aplicația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răspunde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nevoi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aceea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urmări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eficient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progresul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sportiv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alimentația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zilnică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într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-un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singur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loc.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E64E39-D246-45EB-997C-3E057FEF1ECC}"/>
              </a:ext>
            </a:extLst>
          </p:cNvPr>
          <p:cNvSpPr txBox="1"/>
          <p:nvPr/>
        </p:nvSpPr>
        <p:spPr>
          <a:xfrm>
            <a:off x="11773296" y="65783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572550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93DB8-3052-4249-8116-B8AEB9B32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8.Concluzii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dezvoltări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ulterioare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B24B4-3C40-4A25-B6C7-1FF976E1B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Dezvoltări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ulterioare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Implementarea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chat cu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antrenori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suport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personalizat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Implementarea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inteligent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generează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automat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planuri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antrenament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personalizate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funcție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obiective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slăbire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musculară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menținere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nivelul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experiență,zilele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disponibile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antrenament,etc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Implementarea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salvarea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datelor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un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local,fara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sincronizare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cloud.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1C3C56-9C19-4099-9959-1DD866201917}"/>
              </a:ext>
            </a:extLst>
          </p:cNvPr>
          <p:cNvSpPr txBox="1"/>
          <p:nvPr/>
        </p:nvSpPr>
        <p:spPr>
          <a:xfrm>
            <a:off x="11773296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603055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9144000" cy="914400"/>
          </a:xfrm>
          <a:prstGeom prst="rect">
            <a:avLst/>
          </a:prstGeom>
          <a:solidFill>
            <a:srgbClr val="1F2A4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800" b="1">
                <a:solidFill>
                  <a:srgbClr val="FFFFFF"/>
                </a:solidFill>
              </a:defRPr>
            </a:pPr>
            <a:r>
              <a:rPr sz="2800" dirty="0"/>
              <a:t>📚 </a:t>
            </a:r>
            <a:r>
              <a:rPr lang="en-US" sz="2800" dirty="0" err="1"/>
              <a:t>Cuprins</a:t>
            </a:r>
            <a:endParaRPr sz="2800" dirty="0"/>
          </a:p>
        </p:txBody>
      </p:sp>
      <p:sp>
        <p:nvSpPr>
          <p:cNvPr id="3" name="Rounded Rectangle 2"/>
          <p:cNvSpPr/>
          <p:nvPr/>
        </p:nvSpPr>
        <p:spPr>
          <a:xfrm>
            <a:off x="2183906" y="1686757"/>
            <a:ext cx="8026893" cy="4132111"/>
          </a:xfrm>
          <a:prstGeom prst="roundRect">
            <a:avLst/>
          </a:prstGeom>
          <a:solidFill>
            <a:srgbClr val="F5F5F5"/>
          </a:solidFill>
          <a:ln>
            <a:solidFill>
              <a:srgbClr val="C8C8C8"/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000"/>
              </a:spcAft>
              <a:defRPr sz="1400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  <a:defRPr sz="1400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  <a:defRPr sz="1400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  <a:defRPr sz="1400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  <a:defRPr sz="1400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3………………….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Introducere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  <a:defRPr sz="1400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4………………….State of the Art</a:t>
            </a:r>
          </a:p>
          <a:p>
            <a:pPr>
              <a:spcAft>
                <a:spcPts val="1000"/>
              </a:spcAft>
              <a:defRPr sz="1400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6…………………..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Tehnologii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Folosite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  <a:defRPr sz="1400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8…………………..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Funcționalități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proiectate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  <a:defRPr sz="1400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10………………….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Arhitectura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sistemului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  <a:defRPr sz="1400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12………………….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utilizare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  <a:defRPr sz="1400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15……………….…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Implementarea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proiectului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Agile :Jira</a:t>
            </a:r>
          </a:p>
          <a:p>
            <a:pPr>
              <a:spcAft>
                <a:spcPts val="1000"/>
              </a:spcAft>
              <a:defRPr sz="1400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17………………….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Concluzii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dezvoltări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ulterioare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  <a:defRPr sz="1400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  <a:defRPr sz="1400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  <a:defRPr sz="1400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  <a:defRPr sz="1400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1000"/>
              </a:spcAft>
              <a:defRPr sz="1400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404AD-20FF-4314-9023-1360AA2BA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1.Introducere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EB02E-13CF-43A0-9977-47B6579EC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0843"/>
            <a:ext cx="10515600" cy="4522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pasiunea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sport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dorința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ajuta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oamenii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adopte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stil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viață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sănătos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tehnologie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aplicație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Android all-in-one,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completă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personalizabilă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care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răspunde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atât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nevoilor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personale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utilizatori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oferind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interfață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ușor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folosit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complexă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permite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urmărirea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antrenamentelor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alimentației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motivează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evidențierea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progresului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contribuie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îmbunătățirea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obiceiurilor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zilnice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piață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există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aplicații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fitness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nutriție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însă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acoperă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nevoile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utilizatorului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fie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antrenamente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fie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alimentație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obligă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oamenii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între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aplicații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lucru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nu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incomod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afectează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motivația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consistența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urmărirea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progresului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2EFC73-E54F-476B-BBEA-FBA8FCCB3912}"/>
              </a:ext>
            </a:extLst>
          </p:cNvPr>
          <p:cNvSpPr txBox="1"/>
          <p:nvPr/>
        </p:nvSpPr>
        <p:spPr>
          <a:xfrm>
            <a:off x="11825057" y="64475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51806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168FE-84AF-4201-91D0-DFF835314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2.State of the Art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Aplicații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existente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diferențiere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051E3-7901-47F9-AEF4-CD15E815D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928" y="2095129"/>
            <a:ext cx="6281691" cy="40640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MyFitnessPal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Excelent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tracking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nutrițional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limitat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partea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antrenamente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Nike Training Club /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Freeletics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workout,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fără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alimentație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Yazio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Lifesum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Oferă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recomandări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alimentare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integrează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antrenamentele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Probleme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Aplicațiile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sunt fragmentate,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despre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sport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alimentație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 sunt corelate.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66B292-32E7-4276-9443-9674483FF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135" y="2170838"/>
            <a:ext cx="1979928" cy="32800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39F62C-7E80-4599-88B4-081850989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6363" y="2175669"/>
            <a:ext cx="3102303" cy="25066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1932F0-A8BF-4CA4-BCD8-93FBD3D85365}"/>
              </a:ext>
            </a:extLst>
          </p:cNvPr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949732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168FE-84AF-4201-91D0-DFF835314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2.State of the Art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Aplicații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existente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diferențiere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051E3-7901-47F9-AEF4-CD15E815D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Aplicația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✔️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Integrează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antrenamente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nutriție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-un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singur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loc.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✔️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Urmărire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detaliată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progresului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exerciții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mese,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calorii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✔️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Interfață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prietenoasă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complexă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adaptabilă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3FDF58-C74C-4F8D-BA6F-46729F735E50}"/>
              </a:ext>
            </a:extLst>
          </p:cNvPr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02842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23608-F1BF-47A1-AED4-78880096C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Tehnologii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folosite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01C2C-79D7-4399-967B-35C53A4F4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784" y="1690688"/>
            <a:ext cx="5544845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Tehnologii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Frontend: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Native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framework principal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dezvoltarea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aplicației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mobile Android (cross-platform).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/ JavaScript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limbajele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folosite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interfața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aplicației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677AEA8-C7CF-41E8-A1F3-5D09F1495A74}"/>
              </a:ext>
            </a:extLst>
          </p:cNvPr>
          <p:cNvSpPr txBox="1">
            <a:spLocks/>
          </p:cNvSpPr>
          <p:nvPr/>
        </p:nvSpPr>
        <p:spPr>
          <a:xfrm>
            <a:off x="5962094" y="1690688"/>
            <a:ext cx="554484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Tehnologii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Backend :</a:t>
            </a:r>
          </a:p>
          <a:p>
            <a:pPr marL="0" indent="0">
              <a:buNone/>
            </a:pPr>
            <a:r>
              <a:rPr lang="en-US" b="1" dirty="0" err="1"/>
              <a:t>Appwrite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Autentificare</a:t>
            </a:r>
            <a:r>
              <a:rPr lang="en-US" dirty="0"/>
              <a:t> email/parole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Bază</a:t>
            </a:r>
            <a:r>
              <a:rPr lang="en-US" dirty="0"/>
              <a:t> de date NoSQL (</a:t>
            </a:r>
            <a:r>
              <a:rPr lang="en-US" dirty="0" err="1"/>
              <a:t>documente</a:t>
            </a:r>
            <a:r>
              <a:rPr lang="en-US" dirty="0"/>
              <a:t>) cu </a:t>
            </a:r>
            <a:r>
              <a:rPr lang="en-US" dirty="0" err="1"/>
              <a:t>permisiuni</a:t>
            </a:r>
            <a:r>
              <a:rPr lang="en-US" dirty="0"/>
              <a:t> </a:t>
            </a:r>
            <a:r>
              <a:rPr lang="en-US" dirty="0" err="1"/>
              <a:t>avansate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Stocare</a:t>
            </a:r>
            <a:r>
              <a:rPr lang="en-US" dirty="0"/>
              <a:t> </a:t>
            </a:r>
            <a:r>
              <a:rPr lang="en-US" dirty="0" err="1"/>
              <a:t>fișiere</a:t>
            </a:r>
            <a:r>
              <a:rPr lang="en-US" dirty="0"/>
              <a:t>, </a:t>
            </a:r>
            <a:r>
              <a:rPr lang="en-US" dirty="0" err="1"/>
              <a:t>funcții</a:t>
            </a:r>
            <a:r>
              <a:rPr lang="en-US" dirty="0"/>
              <a:t> serverless </a:t>
            </a:r>
            <a:r>
              <a:rPr lang="en-US" dirty="0" err="1"/>
              <a:t>personalizabile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self-hosted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Appwrite</a:t>
            </a:r>
            <a:r>
              <a:rPr lang="en-US" dirty="0"/>
              <a:t> Cloud</a:t>
            </a:r>
          </a:p>
          <a:p>
            <a:pPr marL="0" indent="0">
              <a:buNone/>
            </a:pPr>
            <a:r>
              <a:rPr lang="en-US" dirty="0"/>
              <a:t> Mai </a:t>
            </a:r>
            <a:r>
              <a:rPr lang="en-US" dirty="0" err="1"/>
              <a:t>mult</a:t>
            </a:r>
            <a:r>
              <a:rPr lang="en-US" dirty="0"/>
              <a:t> control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flexibilitate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aplicații</a:t>
            </a:r>
            <a:r>
              <a:rPr lang="en-US" dirty="0"/>
              <a:t> </a:t>
            </a:r>
            <a:r>
              <a:rPr lang="en-US" dirty="0" err="1"/>
              <a:t>personalizat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E19BF6-BF51-4651-A6CF-135A12139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49" y="4892452"/>
            <a:ext cx="3134162" cy="16004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E0FA97-83A0-479A-BF47-B2FF78C1D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125" y="4944846"/>
            <a:ext cx="1247949" cy="14956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80586F-FBD0-4656-B90F-B2AEC1BDF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84" y="4892452"/>
            <a:ext cx="3134162" cy="16004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AF99C58-B503-4696-8F06-F350353C7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660" y="4944846"/>
            <a:ext cx="1247949" cy="14956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F4E4C6-6654-42AC-90C1-47E52B455D9F}"/>
              </a:ext>
            </a:extLst>
          </p:cNvPr>
          <p:cNvSpPr txBox="1"/>
          <p:nvPr/>
        </p:nvSpPr>
        <p:spPr>
          <a:xfrm>
            <a:off x="11904216" y="6505051"/>
            <a:ext cx="250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044688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23608-F1BF-47A1-AED4-78880096C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Tehnologii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folosite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01C2C-79D7-4399-967B-35C53A4F4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10" y="1397725"/>
            <a:ext cx="554484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Inteligența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aplicației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generare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planului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antrenament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răspunsurile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inițiale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utilizatorului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calorii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urmărire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677AEA8-C7CF-41E8-A1F3-5D09F1495A74}"/>
              </a:ext>
            </a:extLst>
          </p:cNvPr>
          <p:cNvSpPr txBox="1">
            <a:spLocks/>
          </p:cNvSpPr>
          <p:nvPr/>
        </p:nvSpPr>
        <p:spPr>
          <a:xfrm>
            <a:off x="5997604" y="1477624"/>
            <a:ext cx="554484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Alte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tehnologii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tool-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uri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-Agile / Scrum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metodologie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dezvoltare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folosită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sprinturi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backlog).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-Figma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designul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interfeței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aplicației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-Git &amp; GitHub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controlul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versiunilor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-Android Studio / VS Code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IDE-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dezvoltare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E04A65-5C3E-4B51-97FC-F7EFDC013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137" y="5200528"/>
            <a:ext cx="1614448" cy="14350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7FE835-FF63-4958-8DAB-C89A8FA73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71" y="5455051"/>
            <a:ext cx="2086266" cy="9812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C49607-9181-4706-A009-F6A241005D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6418" y="4822486"/>
            <a:ext cx="2006353" cy="18131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9925F92-837B-40AA-8BE9-2EC1725EB0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9249" y="5481431"/>
            <a:ext cx="1485574" cy="13765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5938780-8C92-4817-9281-3192C67297DD}"/>
              </a:ext>
            </a:extLst>
          </p:cNvPr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621087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23608-F1BF-47A1-AED4-78880096C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Funcționalități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proiectate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01C2C-79D7-4399-967B-35C53A4F4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784" y="1690688"/>
            <a:ext cx="5544845" cy="25972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Autentificare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profil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utilizator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Verificare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e-mail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Profil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personal cu date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fizice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vârstă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greutate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obiectiv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677AEA8-C7CF-41E8-A1F3-5D09F1495A74}"/>
              </a:ext>
            </a:extLst>
          </p:cNvPr>
          <p:cNvSpPr txBox="1">
            <a:spLocks/>
          </p:cNvSpPr>
          <p:nvPr/>
        </p:nvSpPr>
        <p:spPr>
          <a:xfrm>
            <a:off x="287783" y="4416958"/>
            <a:ext cx="5544845" cy="2393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 de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antrenament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personalizat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automată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întrebărilor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inițiale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Posibilitatea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modifica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planul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manual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Tipuri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antrenamente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forță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cardio, HIIT, etc.)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6542D5-AC28-4D80-8602-59E962F73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667" y="1636473"/>
            <a:ext cx="3829838" cy="45778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CF02F2-5714-4A56-984F-9E6FE10A10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360" y="1670143"/>
            <a:ext cx="3112755" cy="45778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D602192-059B-4543-89E9-256630490748}"/>
              </a:ext>
            </a:extLst>
          </p:cNvPr>
          <p:cNvSpPr txBox="1"/>
          <p:nvPr/>
        </p:nvSpPr>
        <p:spPr>
          <a:xfrm>
            <a:off x="11904217" y="6475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9878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23608-F1BF-47A1-AED4-78880096C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Funcționalități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proiectate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01C2C-79D7-4399-967B-35C53A4F4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10" y="1513135"/>
            <a:ext cx="5544845" cy="2952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Monitorizare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antrenamente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Jurnal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antrenamente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exerciții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repetiții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greutăți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total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antrenament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Istoric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antrenamente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Evoluție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greutate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calorii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performanță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677AEA8-C7CF-41E8-A1F3-5D09F1495A74}"/>
              </a:ext>
            </a:extLst>
          </p:cNvPr>
          <p:cNvSpPr txBox="1">
            <a:spLocks/>
          </p:cNvSpPr>
          <p:nvPr/>
        </p:nvSpPr>
        <p:spPr>
          <a:xfrm>
            <a:off x="395793" y="4682331"/>
            <a:ext cx="554484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Urmărire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alimentație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Adăugare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zilnice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automat al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caloriilor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macronutrienților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D43F1F-34CF-4926-BA9B-D3CDF36C0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732" y="1615736"/>
            <a:ext cx="2954712" cy="46823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784D24-3E62-40BE-8DD2-E0F621C0DA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121" y="1615736"/>
            <a:ext cx="3153750" cy="47005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66D0DD-E27A-4539-9116-135DFC16E6BE}"/>
              </a:ext>
            </a:extLst>
          </p:cNvPr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212152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1149</Words>
  <Application>Microsoft Office PowerPoint</Application>
  <PresentationFormat>Widescreen</PresentationFormat>
  <Paragraphs>141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 Analiza sistemelor informaționale și proiectarea sistemelor informatice  Aplicație Android pentru gestionarea programelor de fitness și nutriție </vt:lpstr>
      <vt:lpstr>PowerPoint Presentation</vt:lpstr>
      <vt:lpstr>1.Introducere</vt:lpstr>
      <vt:lpstr>2.State of the Art – Aplicații existente și diferențiere</vt:lpstr>
      <vt:lpstr>2.State of the Art – Aplicații existente și diferențiere</vt:lpstr>
      <vt:lpstr>3. Metode / Tehnologii folosite</vt:lpstr>
      <vt:lpstr>3. Metode / Tehnologii folosite</vt:lpstr>
      <vt:lpstr>4. Funcționalități proiectate</vt:lpstr>
      <vt:lpstr>4. Funcționalități proiectate</vt:lpstr>
      <vt:lpstr>5. Arhitectura sistemului</vt:lpstr>
      <vt:lpstr>5. Arhitectura sistemului</vt:lpstr>
      <vt:lpstr>6.Scenarii de utilizare</vt:lpstr>
      <vt:lpstr>6.Scenarii de utilizare</vt:lpstr>
      <vt:lpstr>6.Scenarii de utilizare</vt:lpstr>
      <vt:lpstr>7.Implementarea proiectului prin metode Agile  Jira</vt:lpstr>
      <vt:lpstr>8.Concluzii și dezvoltări ulterioare</vt:lpstr>
      <vt:lpstr>8.Concluzii și dezvoltări ulterioare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Aplicație Android pentru gestionarea programelor de fitness și nutriție</dc:title>
  <dc:creator>Cosmin</dc:creator>
  <cp:lastModifiedBy>Cosmin</cp:lastModifiedBy>
  <cp:revision>151</cp:revision>
  <dcterms:created xsi:type="dcterms:W3CDTF">2025-04-14T21:22:21Z</dcterms:created>
  <dcterms:modified xsi:type="dcterms:W3CDTF">2025-04-29T08:31:56Z</dcterms:modified>
</cp:coreProperties>
</file>