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-1482426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LIVERPOOL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831" y="165996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65315079 </a:t>
            </a:r>
            <a:r>
              <a:rPr lang="th-TH" sz="2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สัจจภัทร์ </a:t>
            </a:r>
            <a:r>
              <a:rPr lang="th-TH" sz="20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</a:t>
            </a:r>
            <a:r>
              <a:rPr lang="th-TH" sz="2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สิทธิ์ชัยงาม</a:t>
            </a:r>
            <a:endParaRPr lang="en-US" sz="20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9" y="-10769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522006" y="833733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ชื่อโมเดล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LFC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17FB0F04-C930-BBFC-6CD0-81FAF8B69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890626"/>
              </p:ext>
            </p:extLst>
          </p:nvPr>
        </p:nvGraphicFramePr>
        <p:xfrm>
          <a:off x="453639" y="1203065"/>
          <a:ext cx="11390832" cy="46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93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2870922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3006526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1603139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3144852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ลำดับ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ชื่อ </a:t>
                      </a:r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ชนิดข้อมูล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ตัวอย่าง </a:t>
                      </a:r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Match_result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ชนะ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428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opponent_team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Chelsea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7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thumbnail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Chelsea_FC.svg.png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2787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pictures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[{"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id":null,"name":"Chelsea_FC.svg.png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"},{"id":2}]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2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3-1</a:t>
                      </a:r>
                      <a:endParaRPr lang="th-TH" sz="1600" b="0" i="0" u="none" strike="noStrike" kern="1200" baseline="0" dirty="0">
                        <a:solidFill>
                          <a:schemeClr val="dk1"/>
                        </a:solidFill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3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goal_minute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45+2,62,83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player_name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Mohamed Salah, Darwin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Núñez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, Cody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Gakpo</a:t>
                      </a:r>
                      <a:endParaRPr lang="th-TH" sz="1600" b="0" i="0" u="none" strike="noStrike" kern="1200" baseline="0" dirty="0">
                        <a:solidFill>
                          <a:schemeClr val="dk1"/>
                        </a:solidFill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0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jersey_number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11,27,18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1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createdAt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2024-10-11 16:19:32.695 +00:00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updatedAt</a:t>
                      </a:r>
                      <a:endParaRPr lang="en-US" sz="16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2024-10-12 14:44:04.632 +00:00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9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5D7BA-E1FD-18CA-DA82-BADADE2B5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192B-BE5F-6859-E8B9-BE7F05C3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00701"/>
            <a:ext cx="10515600" cy="1325563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6F960-3499-5F5D-9D92-8917A565317E}"/>
              </a:ext>
            </a:extLst>
          </p:cNvPr>
          <p:cNvSpPr txBox="1"/>
          <p:nvPr/>
        </p:nvSpPr>
        <p:spPr>
          <a:xfrm>
            <a:off x="838199" y="711370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ชื่อโมเดล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Users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C039CAA-2AF9-2081-22EB-48030CFEF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73746"/>
              </p:ext>
            </p:extLst>
          </p:nvPr>
        </p:nvGraphicFramePr>
        <p:xfrm>
          <a:off x="838199" y="1126234"/>
          <a:ext cx="10652185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60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2233037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170803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501661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3493697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ลำดับ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ชื่อ </a:t>
                      </a:r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ชนิดข้อมูล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ตัวอย่าง </a:t>
                      </a:r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email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test1@gmail.com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$2a$08$yqQjdltbM200mfwlZecWPewSokqQy3KBEewJacvRsi0kZui/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Jpnv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.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7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name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test33333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lastname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test1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2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3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type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createdAt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2024-10-12 15:27:38.717 +00:00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4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updatedAt</a:t>
                      </a:r>
                      <a:endParaRPr lang="en-US" sz="18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2024-10-12 15:28:28.926 +00:00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6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84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</a:t>
            </a:r>
            <a:r>
              <a:rPr lang="th-TH" dirty="0"/>
              <a:t> ดึงรูปที่</a:t>
            </a:r>
            <a:r>
              <a:rPr lang="th-TH" dirty="0" err="1"/>
              <a:t>อัพ</a:t>
            </a:r>
            <a:r>
              <a:rPr lang="th-TH" dirty="0"/>
              <a:t>โหลดมาใช้งานหน้า </a:t>
            </a:r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228</Words>
  <Application>Microsoft Office PowerPoint</Application>
  <PresentationFormat>แบบจอกว้าง</PresentationFormat>
  <Paragraphs>118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Sarabun New</vt:lpstr>
      <vt:lpstr>Office Theme</vt:lpstr>
      <vt:lpstr>LIVERPOOL</vt:lpstr>
      <vt:lpstr>Data Dictionary</vt:lpstr>
      <vt:lpstr>Data 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SAJJAPHAT PHISITCHAINGAM</cp:lastModifiedBy>
  <cp:revision>5</cp:revision>
  <dcterms:created xsi:type="dcterms:W3CDTF">2024-10-08T09:35:04Z</dcterms:created>
  <dcterms:modified xsi:type="dcterms:W3CDTF">2024-10-12T15:51:05Z</dcterms:modified>
</cp:coreProperties>
</file>