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302" r:id="rId4"/>
    <p:sldId id="303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4F8-DE70-4479-B95C-2C6ADEEAEFB7}" type="datetimeFigureOut">
              <a:rPr lang="id-ID" smtClean="0"/>
              <a:t>04/10/2021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D933-AC4F-4F03-9F65-14B6163148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36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4F8-DE70-4479-B95C-2C6ADEEAEFB7}" type="datetimeFigureOut">
              <a:rPr lang="id-ID" smtClean="0"/>
              <a:t>04/10/2021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D933-AC4F-4F03-9F65-14B6163148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687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4F8-DE70-4479-B95C-2C6ADEEAEFB7}" type="datetimeFigureOut">
              <a:rPr lang="id-ID" smtClean="0"/>
              <a:t>04/10/2021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D933-AC4F-4F03-9F65-14B6163148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2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4F8-DE70-4479-B95C-2C6ADEEAEFB7}" type="datetimeFigureOut">
              <a:rPr lang="id-ID" smtClean="0"/>
              <a:t>04/10/2021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D933-AC4F-4F03-9F65-14B6163148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849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4F8-DE70-4479-B95C-2C6ADEEAEFB7}" type="datetimeFigureOut">
              <a:rPr lang="id-ID" smtClean="0"/>
              <a:t>04/10/2021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D933-AC4F-4F03-9F65-14B6163148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268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4F8-DE70-4479-B95C-2C6ADEEAEFB7}" type="datetimeFigureOut">
              <a:rPr lang="id-ID" smtClean="0"/>
              <a:t>04/10/2021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D933-AC4F-4F03-9F65-14B6163148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5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4F8-DE70-4479-B95C-2C6ADEEAEFB7}" type="datetimeFigureOut">
              <a:rPr lang="id-ID" smtClean="0"/>
              <a:t>04/10/2021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D933-AC4F-4F03-9F65-14B6163148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353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4F8-DE70-4479-B95C-2C6ADEEAEFB7}" type="datetimeFigureOut">
              <a:rPr lang="id-ID" smtClean="0"/>
              <a:t>04/10/2021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D933-AC4F-4F03-9F65-14B6163148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261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4F8-DE70-4479-B95C-2C6ADEEAEFB7}" type="datetimeFigureOut">
              <a:rPr lang="id-ID" smtClean="0"/>
              <a:t>04/10/2021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D933-AC4F-4F03-9F65-14B6163148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942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4F8-DE70-4479-B95C-2C6ADEEAEFB7}" type="datetimeFigureOut">
              <a:rPr lang="id-ID" smtClean="0"/>
              <a:t>04/10/2021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D933-AC4F-4F03-9F65-14B6163148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223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4F8-DE70-4479-B95C-2C6ADEEAEFB7}" type="datetimeFigureOut">
              <a:rPr lang="id-ID" smtClean="0"/>
              <a:t>04/10/2021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D933-AC4F-4F03-9F65-14B6163148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862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A4F8-DE70-4479-B95C-2C6ADEEAEFB7}" type="datetimeFigureOut">
              <a:rPr lang="id-ID" smtClean="0"/>
              <a:t>04/10/2021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D933-AC4F-4F03-9F65-14B6163148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972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13" Type="http://schemas.openxmlformats.org/officeDocument/2006/relationships/image" Target="../media/image10.png" /><Relationship Id="rId3" Type="http://schemas.openxmlformats.org/officeDocument/2006/relationships/slideLayout" Target="../slideLayouts/slideLayout7.xml" /><Relationship Id="rId7" Type="http://schemas.openxmlformats.org/officeDocument/2006/relationships/image" Target="../media/image4.png" /><Relationship Id="rId12" Type="http://schemas.openxmlformats.org/officeDocument/2006/relationships/image" Target="../media/image9.png" /><Relationship Id="rId2" Type="http://schemas.openxmlformats.org/officeDocument/2006/relationships/audio" Target="../media/media1.mp3" /><Relationship Id="rId1" Type="http://schemas.microsoft.com/office/2007/relationships/media" Target="../media/media1.mp3" /><Relationship Id="rId6" Type="http://schemas.openxmlformats.org/officeDocument/2006/relationships/image" Target="../media/image3.png" /><Relationship Id="rId11" Type="http://schemas.openxmlformats.org/officeDocument/2006/relationships/image" Target="../media/image8.png" /><Relationship Id="rId5" Type="http://schemas.openxmlformats.org/officeDocument/2006/relationships/image" Target="../media/image2.gif" /><Relationship Id="rId10" Type="http://schemas.openxmlformats.org/officeDocument/2006/relationships/image" Target="../media/image7.png" /><Relationship Id="rId4" Type="http://schemas.openxmlformats.org/officeDocument/2006/relationships/image" Target="../media/image1.png" /><Relationship Id="rId9" Type="http://schemas.openxmlformats.org/officeDocument/2006/relationships/image" Target="../media/image6.png" /><Relationship Id="rId14" Type="http://schemas.openxmlformats.org/officeDocument/2006/relationships/image" Target="../media/image11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mp3" /><Relationship Id="rId13" Type="http://schemas.openxmlformats.org/officeDocument/2006/relationships/image" Target="../media/image2.gif" /><Relationship Id="rId18" Type="http://schemas.openxmlformats.org/officeDocument/2006/relationships/image" Target="../media/image6.png" /><Relationship Id="rId3" Type="http://schemas.microsoft.com/office/2007/relationships/media" Target="../media/media3.mp3" /><Relationship Id="rId21" Type="http://schemas.openxmlformats.org/officeDocument/2006/relationships/image" Target="../media/image9.png" /><Relationship Id="rId7" Type="http://schemas.microsoft.com/office/2007/relationships/media" Target="../media/media5.mp3" /><Relationship Id="rId12" Type="http://schemas.openxmlformats.org/officeDocument/2006/relationships/image" Target="../media/image1.png" /><Relationship Id="rId17" Type="http://schemas.openxmlformats.org/officeDocument/2006/relationships/image" Target="../media/image5.png" /><Relationship Id="rId2" Type="http://schemas.openxmlformats.org/officeDocument/2006/relationships/audio" Target="../media/media2.mp3" /><Relationship Id="rId16" Type="http://schemas.openxmlformats.org/officeDocument/2006/relationships/image" Target="../media/image12.gif" /><Relationship Id="rId20" Type="http://schemas.openxmlformats.org/officeDocument/2006/relationships/image" Target="../media/image8.png" /><Relationship Id="rId1" Type="http://schemas.microsoft.com/office/2007/relationships/media" Target="../media/media2.mp3" /><Relationship Id="rId6" Type="http://schemas.openxmlformats.org/officeDocument/2006/relationships/audio" Target="../media/media4.mp3" /><Relationship Id="rId11" Type="http://schemas.openxmlformats.org/officeDocument/2006/relationships/slideLayout" Target="../slideLayouts/slideLayout7.xml" /><Relationship Id="rId5" Type="http://schemas.microsoft.com/office/2007/relationships/media" Target="../media/media4.mp3" /><Relationship Id="rId15" Type="http://schemas.openxmlformats.org/officeDocument/2006/relationships/image" Target="../media/image4.png" /><Relationship Id="rId23" Type="http://schemas.openxmlformats.org/officeDocument/2006/relationships/image" Target="../media/image11.png" /><Relationship Id="rId10" Type="http://schemas.openxmlformats.org/officeDocument/2006/relationships/audio" Target="../media/media6.mp3" /><Relationship Id="rId19" Type="http://schemas.openxmlformats.org/officeDocument/2006/relationships/image" Target="../media/image7.png" /><Relationship Id="rId4" Type="http://schemas.openxmlformats.org/officeDocument/2006/relationships/audio" Target="../media/media3.mp3" /><Relationship Id="rId9" Type="http://schemas.microsoft.com/office/2007/relationships/media" Target="../media/media6.mp3" /><Relationship Id="rId14" Type="http://schemas.openxmlformats.org/officeDocument/2006/relationships/image" Target="../media/image3.png" /><Relationship Id="rId22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10.mp3" /><Relationship Id="rId13" Type="http://schemas.microsoft.com/office/2007/relationships/media" Target="../media/media13.mp3" /><Relationship Id="rId18" Type="http://schemas.openxmlformats.org/officeDocument/2006/relationships/audio" Target="../media/media15.mp3" /><Relationship Id="rId26" Type="http://schemas.openxmlformats.org/officeDocument/2006/relationships/image" Target="../media/image12.gif" /><Relationship Id="rId3" Type="http://schemas.microsoft.com/office/2007/relationships/media" Target="../media/media8.mp3" /><Relationship Id="rId21" Type="http://schemas.openxmlformats.org/officeDocument/2006/relationships/slideLayout" Target="../slideLayouts/slideLayout7.xml" /><Relationship Id="rId34" Type="http://schemas.openxmlformats.org/officeDocument/2006/relationships/hyperlink" Target="https://www.facebook.com/erryle.apellido.5" TargetMode="External" /><Relationship Id="rId7" Type="http://schemas.microsoft.com/office/2007/relationships/media" Target="../media/media10.mp3" /><Relationship Id="rId12" Type="http://schemas.openxmlformats.org/officeDocument/2006/relationships/audio" Target="../media/media12.mp3" /><Relationship Id="rId17" Type="http://schemas.microsoft.com/office/2007/relationships/media" Target="../media/media15.mp3" /><Relationship Id="rId25" Type="http://schemas.openxmlformats.org/officeDocument/2006/relationships/image" Target="../media/image4.png" /><Relationship Id="rId33" Type="http://schemas.openxmlformats.org/officeDocument/2006/relationships/image" Target="../media/image10.png" /><Relationship Id="rId2" Type="http://schemas.openxmlformats.org/officeDocument/2006/relationships/audio" Target="../media/media7.mp3" /><Relationship Id="rId16" Type="http://schemas.openxmlformats.org/officeDocument/2006/relationships/audio" Target="../media/media14.mp3" /><Relationship Id="rId20" Type="http://schemas.openxmlformats.org/officeDocument/2006/relationships/audio" Target="../media/media16.mp3" /><Relationship Id="rId29" Type="http://schemas.openxmlformats.org/officeDocument/2006/relationships/image" Target="../media/image6.png" /><Relationship Id="rId1" Type="http://schemas.microsoft.com/office/2007/relationships/media" Target="../media/media7.mp3" /><Relationship Id="rId6" Type="http://schemas.openxmlformats.org/officeDocument/2006/relationships/audio" Target="../media/media9.mp3" /><Relationship Id="rId11" Type="http://schemas.microsoft.com/office/2007/relationships/media" Target="../media/media12.mp3" /><Relationship Id="rId24" Type="http://schemas.openxmlformats.org/officeDocument/2006/relationships/image" Target="../media/image3.png" /><Relationship Id="rId32" Type="http://schemas.openxmlformats.org/officeDocument/2006/relationships/image" Target="../media/image9.png" /><Relationship Id="rId5" Type="http://schemas.microsoft.com/office/2007/relationships/media" Target="../media/media9.mp3" /><Relationship Id="rId15" Type="http://schemas.microsoft.com/office/2007/relationships/media" Target="../media/media14.mp3" /><Relationship Id="rId23" Type="http://schemas.openxmlformats.org/officeDocument/2006/relationships/image" Target="../media/image2.gif" /><Relationship Id="rId28" Type="http://schemas.openxmlformats.org/officeDocument/2006/relationships/image" Target="../media/image13.gif" /><Relationship Id="rId10" Type="http://schemas.openxmlformats.org/officeDocument/2006/relationships/audio" Target="../media/media11.mp3" /><Relationship Id="rId19" Type="http://schemas.microsoft.com/office/2007/relationships/media" Target="../media/media16.mp3" /><Relationship Id="rId31" Type="http://schemas.openxmlformats.org/officeDocument/2006/relationships/image" Target="../media/image8.png" /><Relationship Id="rId4" Type="http://schemas.openxmlformats.org/officeDocument/2006/relationships/audio" Target="../media/media8.mp3" /><Relationship Id="rId9" Type="http://schemas.microsoft.com/office/2007/relationships/media" Target="../media/media11.mp3" /><Relationship Id="rId14" Type="http://schemas.openxmlformats.org/officeDocument/2006/relationships/audio" Target="../media/media13.mp3" /><Relationship Id="rId22" Type="http://schemas.openxmlformats.org/officeDocument/2006/relationships/image" Target="../media/image1.png" /><Relationship Id="rId27" Type="http://schemas.openxmlformats.org/officeDocument/2006/relationships/image" Target="../media/image5.png" /><Relationship Id="rId30" Type="http://schemas.openxmlformats.org/officeDocument/2006/relationships/image" Target="../media/image7.png" /><Relationship Id="rId35" Type="http://schemas.openxmlformats.org/officeDocument/2006/relationships/image" Target="../media/image11.pn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 /><Relationship Id="rId13" Type="http://schemas.openxmlformats.org/officeDocument/2006/relationships/image" Target="../media/image8.png" /><Relationship Id="rId18" Type="http://schemas.openxmlformats.org/officeDocument/2006/relationships/image" Target="../media/image18.jpeg" /><Relationship Id="rId3" Type="http://schemas.openxmlformats.org/officeDocument/2006/relationships/image" Target="../media/image2.gif" /><Relationship Id="rId7" Type="http://schemas.openxmlformats.org/officeDocument/2006/relationships/image" Target="../media/image5.png" /><Relationship Id="rId12" Type="http://schemas.openxmlformats.org/officeDocument/2006/relationships/image" Target="../media/image7.png" /><Relationship Id="rId17" Type="http://schemas.openxmlformats.org/officeDocument/2006/relationships/image" Target="../media/image17.jpeg" /><Relationship Id="rId2" Type="http://schemas.openxmlformats.org/officeDocument/2006/relationships/image" Target="../media/image1.png" /><Relationship Id="rId16" Type="http://schemas.openxmlformats.org/officeDocument/2006/relationships/image" Target="../media/image16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2.gif" /><Relationship Id="rId11" Type="http://schemas.openxmlformats.org/officeDocument/2006/relationships/image" Target="../media/image15.gif" /><Relationship Id="rId5" Type="http://schemas.openxmlformats.org/officeDocument/2006/relationships/image" Target="../media/image4.png" /><Relationship Id="rId15" Type="http://schemas.openxmlformats.org/officeDocument/2006/relationships/image" Target="../media/image10.png" /><Relationship Id="rId10" Type="http://schemas.openxmlformats.org/officeDocument/2006/relationships/image" Target="../media/image14.gif" /><Relationship Id="rId4" Type="http://schemas.openxmlformats.org/officeDocument/2006/relationships/image" Target="../media/image3.png" /><Relationship Id="rId9" Type="http://schemas.openxmlformats.org/officeDocument/2006/relationships/image" Target="../media/image6.png" /><Relationship Id="rId14" Type="http://schemas.openxmlformats.org/officeDocument/2006/relationships/image" Target="../media/image9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13" Type="http://schemas.openxmlformats.org/officeDocument/2006/relationships/image" Target="../media/image10.png" /><Relationship Id="rId3" Type="http://schemas.openxmlformats.org/officeDocument/2006/relationships/image" Target="../media/image20.gif" /><Relationship Id="rId7" Type="http://schemas.openxmlformats.org/officeDocument/2006/relationships/image" Target="../media/image4.png" /><Relationship Id="rId12" Type="http://schemas.openxmlformats.org/officeDocument/2006/relationships/image" Target="../media/image9.png" /><Relationship Id="rId2" Type="http://schemas.openxmlformats.org/officeDocument/2006/relationships/image" Target="../media/image19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.png" /><Relationship Id="rId11" Type="http://schemas.openxmlformats.org/officeDocument/2006/relationships/image" Target="../media/image8.png" /><Relationship Id="rId5" Type="http://schemas.microsoft.com/office/2007/relationships/hdphoto" Target="../media/hdphoto1.wdp" /><Relationship Id="rId10" Type="http://schemas.openxmlformats.org/officeDocument/2006/relationships/image" Target="../media/image7.png" /><Relationship Id="rId4" Type="http://schemas.openxmlformats.org/officeDocument/2006/relationships/image" Target="../media/image21.png" /><Relationship Id="rId9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6BCC9FF-C4CA-410F-A348-667AADDE11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" y="0"/>
            <a:chExt cx="12192000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2E4A35-BDA2-483F-BF0F-B5F0F89ABE8E}"/>
                </a:ext>
              </a:extLst>
            </p:cNvPr>
            <p:cNvGrpSpPr/>
            <p:nvPr/>
          </p:nvGrpSpPr>
          <p:grpSpPr>
            <a:xfrm>
              <a:off x="377371" y="0"/>
              <a:ext cx="11422742" cy="6858000"/>
              <a:chOff x="377371" y="0"/>
              <a:chExt cx="11422742" cy="6858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9A4DA98-1509-49FB-8C7C-F2735FE34F71}"/>
                  </a:ext>
                </a:extLst>
              </p:cNvPr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8741531-ADAD-45CA-88C9-CC78B3AF3CD0}"/>
                  </a:ext>
                </a:extLst>
              </p:cNvPr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00B0CD8-D355-4721-9A22-AFE4A08A15C9}"/>
                  </a:ext>
                </a:extLst>
              </p:cNvPr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2ECECC7-1B72-4276-B8A0-2972AC0A0575}"/>
                  </a:ext>
                </a:extLst>
              </p:cNvPr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7CD3901-A1CC-4476-9997-25B9E2EDDD95}"/>
                  </a:ext>
                </a:extLst>
              </p:cNvPr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43FCAF4-84E0-4A32-89C3-3A2D34D5CCAA}"/>
                  </a:ext>
                </a:extLst>
              </p:cNvPr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0F91765-DC33-4728-9D8A-654697E15D85}"/>
                  </a:ext>
                </a:extLst>
              </p:cNvPr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452095D-C5A6-4BB0-AF6F-9AE8A942D383}"/>
                  </a:ext>
                </a:extLst>
              </p:cNvPr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3CBF05-CEB9-498F-AF2B-7FDBD9EF1628}"/>
                  </a:ext>
                </a:extLst>
              </p:cNvPr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E2BF83D-46CA-4F34-9A96-9D481B9C3F24}"/>
                  </a:ext>
                </a:extLst>
              </p:cNvPr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A7263C-EB66-44DE-A387-AE740623C498}"/>
                  </a:ext>
                </a:extLst>
              </p:cNvPr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D14FF2-375D-41BC-9712-01C126EAC14E}"/>
                  </a:ext>
                </a:extLst>
              </p:cNvPr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1036CA8-5BFA-4744-923D-8EF16D543092}"/>
                  </a:ext>
                </a:extLst>
              </p:cNvPr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BC564BA-D123-45E6-9238-AE0AEC48D1CA}"/>
                  </a:ext>
                </a:extLst>
              </p:cNvPr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EC6EEBB-4DA7-4FAF-9A9A-1B993B9A32C5}"/>
                  </a:ext>
                </a:extLst>
              </p:cNvPr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4A99F5A-12F1-4404-ADC5-FAA9C3B99E2C}"/>
                  </a:ext>
                </a:extLst>
              </p:cNvPr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69CE377-BB00-4115-892C-040A46535474}"/>
                  </a:ext>
                </a:extLst>
              </p:cNvPr>
              <p:cNvCxnSpPr/>
              <p:nvPr/>
            </p:nvCxnSpPr>
            <p:spPr>
              <a:xfrm>
                <a:off x="714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A5294F9-B177-4CDB-BAC1-CC725FC11549}"/>
                  </a:ext>
                </a:extLst>
              </p:cNvPr>
              <p:cNvCxnSpPr/>
              <p:nvPr/>
            </p:nvCxnSpPr>
            <p:spPr>
              <a:xfrm>
                <a:off x="754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B9CD63F-E4DF-4826-8BC4-D28AE1C301F9}"/>
                  </a:ext>
                </a:extLst>
              </p:cNvPr>
              <p:cNvCxnSpPr/>
              <p:nvPr/>
            </p:nvCxnSpPr>
            <p:spPr>
              <a:xfrm>
                <a:off x="798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9D7D72B-791E-42B5-A43E-11E910FB474F}"/>
                  </a:ext>
                </a:extLst>
              </p:cNvPr>
              <p:cNvCxnSpPr/>
              <p:nvPr/>
            </p:nvCxnSpPr>
            <p:spPr>
              <a:xfrm>
                <a:off x="841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87AA8CF-E998-41D8-9BFC-8B588525EE53}"/>
                  </a:ext>
                </a:extLst>
              </p:cNvPr>
              <p:cNvCxnSpPr/>
              <p:nvPr/>
            </p:nvCxnSpPr>
            <p:spPr>
              <a:xfrm>
                <a:off x="883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2DE3CC1-1684-4108-A474-01DF6C96EE58}"/>
                  </a:ext>
                </a:extLst>
              </p:cNvPr>
              <p:cNvCxnSpPr/>
              <p:nvPr/>
            </p:nvCxnSpPr>
            <p:spPr>
              <a:xfrm>
                <a:off x="92455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A8BBAA0-CC0A-4391-A2CE-B13A6728AAE0}"/>
                  </a:ext>
                </a:extLst>
              </p:cNvPr>
              <p:cNvCxnSpPr/>
              <p:nvPr/>
            </p:nvCxnSpPr>
            <p:spPr>
              <a:xfrm>
                <a:off x="9681027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9260382-1879-4A0C-8657-34FE436BE62B}"/>
                  </a:ext>
                </a:extLst>
              </p:cNvPr>
              <p:cNvCxnSpPr/>
              <p:nvPr/>
            </p:nvCxnSpPr>
            <p:spPr>
              <a:xfrm>
                <a:off x="101164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1AD28F6-D1D5-4B00-9D53-7D2CD3E68E8E}"/>
                  </a:ext>
                </a:extLst>
              </p:cNvPr>
              <p:cNvCxnSpPr/>
              <p:nvPr/>
            </p:nvCxnSpPr>
            <p:spPr>
              <a:xfrm>
                <a:off x="1052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CFA8C2D-85BE-4E14-BB7C-5A5D0A171906}"/>
                  </a:ext>
                </a:extLst>
              </p:cNvPr>
              <p:cNvCxnSpPr/>
              <p:nvPr/>
            </p:nvCxnSpPr>
            <p:spPr>
              <a:xfrm>
                <a:off x="1092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6253C2F-4D7F-489C-9D20-C1773E3433DF}"/>
                  </a:ext>
                </a:extLst>
              </p:cNvPr>
              <p:cNvCxnSpPr/>
              <p:nvPr/>
            </p:nvCxnSpPr>
            <p:spPr>
              <a:xfrm>
                <a:off x="1136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A689C50-0C83-435D-8258-A47333AB3773}"/>
                  </a:ext>
                </a:extLst>
              </p:cNvPr>
              <p:cNvCxnSpPr/>
              <p:nvPr/>
            </p:nvCxnSpPr>
            <p:spPr>
              <a:xfrm>
                <a:off x="1180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DBBADA-3844-46ED-876F-40AFB7F65F98}"/>
                </a:ext>
              </a:extLst>
            </p:cNvPr>
            <p:cNvGrpSpPr/>
            <p:nvPr/>
          </p:nvGrpSpPr>
          <p:grpSpPr>
            <a:xfrm rot="5400000">
              <a:off x="2924631" y="-2616201"/>
              <a:ext cx="6342742" cy="12192000"/>
              <a:chOff x="377371" y="0"/>
              <a:chExt cx="6342742" cy="68580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10BAA5D-4C96-49C4-904D-677E2E600738}"/>
                  </a:ext>
                </a:extLst>
              </p:cNvPr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D83585B-D731-4D78-9C89-1372FC61B3C6}"/>
                  </a:ext>
                </a:extLst>
              </p:cNvPr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079FF9-04A4-4E1E-8017-E839E5061E90}"/>
                  </a:ext>
                </a:extLst>
              </p:cNvPr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180552D-7C0C-4C1F-A5BC-87C8B2D5E8DE}"/>
                  </a:ext>
                </a:extLst>
              </p:cNvPr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F734D9F-777B-4DC2-B9AB-FCC909362612}"/>
                  </a:ext>
                </a:extLst>
              </p:cNvPr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5FC78EE-AAA3-4A4F-BF9D-7B11FA149BFB}"/>
                  </a:ext>
                </a:extLst>
              </p:cNvPr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71B6F85-4DA7-41A8-A3EA-BF3345D930AB}"/>
                  </a:ext>
                </a:extLst>
              </p:cNvPr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11BDEF6-0674-40E7-AF87-82980C044AE6}"/>
                  </a:ext>
                </a:extLst>
              </p:cNvPr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DAD8DF-3518-4624-8E2D-487791C9B935}"/>
                  </a:ext>
                </a:extLst>
              </p:cNvPr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DAE2363-81E5-4F06-A644-53436D1407A1}"/>
                  </a:ext>
                </a:extLst>
              </p:cNvPr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DCC4E43-DB9F-4DD0-B2BC-8AF2EBFE21E4}"/>
                  </a:ext>
                </a:extLst>
              </p:cNvPr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2B47AC7-71CB-49A2-836D-3A6340525104}"/>
                  </a:ext>
                </a:extLst>
              </p:cNvPr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8D435C5-144B-42A3-9FE0-91CF33154E7B}"/>
                  </a:ext>
                </a:extLst>
              </p:cNvPr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FC786BA-7F14-4DEA-969C-6057E9054CC1}"/>
                  </a:ext>
                </a:extLst>
              </p:cNvPr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BD562C6-7A9B-41B7-970D-4231C30C0D75}"/>
                  </a:ext>
                </a:extLst>
              </p:cNvPr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809B8EC-7AD7-4A29-A36A-1E974C23BE27}"/>
                  </a:ext>
                </a:extLst>
              </p:cNvPr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DFA5DC-DD65-43F8-9C9E-8EBE65077C15}"/>
              </a:ext>
            </a:extLst>
          </p:cNvPr>
          <p:cNvSpPr txBox="1"/>
          <p:nvPr/>
        </p:nvSpPr>
        <p:spPr>
          <a:xfrm>
            <a:off x="4732332" y="1188846"/>
            <a:ext cx="5388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mitri swank" panose="00000400000000000000" pitchFamily="2" charset="0"/>
                <a:ea typeface="+mn-ea"/>
                <a:cs typeface="+mn-cs"/>
              </a:rPr>
              <a:t>Autobiography</a:t>
            </a:r>
            <a:endParaRPr kumimoji="0" lang="en-PH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mitri swank" panose="00000400000000000000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3B7AF3-AD95-4A4F-89F8-ADC37A9F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57013"/>
            <a:ext cx="1298561" cy="640135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B17DD3A-F934-462F-8430-A237EF3B1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97" y="-45801"/>
            <a:ext cx="2215990" cy="2215990"/>
          </a:xfrm>
          <a:prstGeom prst="rect">
            <a:avLst/>
          </a:prstGeom>
        </p:spPr>
      </p:pic>
      <p:pic>
        <p:nvPicPr>
          <p:cNvPr id="5" name="Picture 4" descr="A picture containing person, group, posing, standing&#10;&#10;Description automatically generated">
            <a:extLst>
              <a:ext uri="{FF2B5EF4-FFF2-40B4-BE49-F238E27FC236}">
                <a16:creationId xmlns:a16="http://schemas.microsoft.com/office/drawing/2014/main" id="{81BC7AA6-ADCD-4A0F-98E6-A7679CF26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24" y="3283023"/>
            <a:ext cx="7734300" cy="3752850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B492A12-7123-4376-AF1F-22B94008BD7A}"/>
              </a:ext>
            </a:extLst>
          </p:cNvPr>
          <p:cNvGrpSpPr/>
          <p:nvPr/>
        </p:nvGrpSpPr>
        <p:grpSpPr>
          <a:xfrm>
            <a:off x="-8364996" y="-137160"/>
            <a:ext cx="12225301" cy="6995160"/>
            <a:chOff x="14523" y="-137160"/>
            <a:chExt cx="12225301" cy="699516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4D75744-12BF-4AE5-A157-63E0D180983E}"/>
                </a:ext>
              </a:extLst>
            </p:cNvPr>
            <p:cNvSpPr/>
            <p:nvPr/>
          </p:nvSpPr>
          <p:spPr>
            <a:xfrm>
              <a:off x="14523" y="0"/>
              <a:ext cx="12154511" cy="6858000"/>
            </a:xfrm>
            <a:custGeom>
              <a:avLst/>
              <a:gdLst>
                <a:gd name="connsiteX0" fmla="*/ 460172 w 12154511"/>
                <a:gd name="connsiteY0" fmla="*/ 0 h 6858000"/>
                <a:gd name="connsiteX1" fmla="*/ 11204159 w 12154511"/>
                <a:gd name="connsiteY1" fmla="*/ 0 h 6858000"/>
                <a:gd name="connsiteX2" fmla="*/ 11628168 w 12154511"/>
                <a:gd name="connsiteY2" fmla="*/ 281052 h 6858000"/>
                <a:gd name="connsiteX3" fmla="*/ 11643424 w 12154511"/>
                <a:gd name="connsiteY3" fmla="*/ 330199 h 6858000"/>
                <a:gd name="connsiteX4" fmla="*/ 11964561 w 12154511"/>
                <a:gd name="connsiteY4" fmla="*/ 330199 h 6858000"/>
                <a:gd name="connsiteX5" fmla="*/ 12154511 w 12154511"/>
                <a:gd name="connsiteY5" fmla="*/ 520149 h 6858000"/>
                <a:gd name="connsiteX6" fmla="*/ 12154511 w 12154511"/>
                <a:gd name="connsiteY6" fmla="*/ 909507 h 6858000"/>
                <a:gd name="connsiteX7" fmla="*/ 11964561 w 12154511"/>
                <a:gd name="connsiteY7" fmla="*/ 1099457 h 6858000"/>
                <a:gd name="connsiteX8" fmla="*/ 11664331 w 12154511"/>
                <a:gd name="connsiteY8" fmla="*/ 1099457 h 6858000"/>
                <a:gd name="connsiteX9" fmla="*/ 11664331 w 12154511"/>
                <a:gd name="connsiteY9" fmla="*/ 6397828 h 6858000"/>
                <a:gd name="connsiteX10" fmla="*/ 11204159 w 12154511"/>
                <a:gd name="connsiteY10" fmla="*/ 6858000 h 6858000"/>
                <a:gd name="connsiteX11" fmla="*/ 460172 w 12154511"/>
                <a:gd name="connsiteY11" fmla="*/ 6858000 h 6858000"/>
                <a:gd name="connsiteX12" fmla="*/ 0 w 12154511"/>
                <a:gd name="connsiteY12" fmla="*/ 6397828 h 6858000"/>
                <a:gd name="connsiteX13" fmla="*/ 0 w 12154511"/>
                <a:gd name="connsiteY13" fmla="*/ 460172 h 6858000"/>
                <a:gd name="connsiteX14" fmla="*/ 460172 w 12154511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54511" h="6858000">
                  <a:moveTo>
                    <a:pt x="460172" y="0"/>
                  </a:moveTo>
                  <a:lnTo>
                    <a:pt x="11204159" y="0"/>
                  </a:lnTo>
                  <a:cubicBezTo>
                    <a:pt x="11394769" y="0"/>
                    <a:pt x="11558311" y="115890"/>
                    <a:pt x="11628168" y="281052"/>
                  </a:cubicBezTo>
                  <a:lnTo>
                    <a:pt x="11643424" y="330199"/>
                  </a:lnTo>
                  <a:lnTo>
                    <a:pt x="11964561" y="330199"/>
                  </a:lnTo>
                  <a:cubicBezTo>
                    <a:pt x="12069467" y="330199"/>
                    <a:pt x="12154511" y="415243"/>
                    <a:pt x="12154511" y="520149"/>
                  </a:cubicBezTo>
                  <a:lnTo>
                    <a:pt x="12154511" y="909507"/>
                  </a:lnTo>
                  <a:cubicBezTo>
                    <a:pt x="12154511" y="1014413"/>
                    <a:pt x="12069467" y="1099457"/>
                    <a:pt x="11964561" y="1099457"/>
                  </a:cubicBezTo>
                  <a:lnTo>
                    <a:pt x="11664331" y="1099457"/>
                  </a:lnTo>
                  <a:lnTo>
                    <a:pt x="11664331" y="6397828"/>
                  </a:lnTo>
                  <a:cubicBezTo>
                    <a:pt x="11664331" y="6651974"/>
                    <a:pt x="11458305" y="6858000"/>
                    <a:pt x="11204159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9" name="Picture 128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3AE3F021-0E01-4635-9D8F-2DF8BE648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0740" y="-137160"/>
              <a:ext cx="1129084" cy="1129084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6110716-7EB2-4B9B-B898-546083753E49}"/>
              </a:ext>
            </a:extLst>
          </p:cNvPr>
          <p:cNvGrpSpPr/>
          <p:nvPr/>
        </p:nvGrpSpPr>
        <p:grpSpPr>
          <a:xfrm>
            <a:off x="-8387961" y="0"/>
            <a:ext cx="11857007" cy="6858000"/>
            <a:chOff x="-8442" y="0"/>
            <a:chExt cx="11857007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2943B4F-0BF7-4276-8CF5-F32DEA888011}"/>
                </a:ext>
              </a:extLst>
            </p:cNvPr>
            <p:cNvSpPr/>
            <p:nvPr/>
          </p:nvSpPr>
          <p:spPr>
            <a:xfrm>
              <a:off x="-8442" y="0"/>
              <a:ext cx="11759229" cy="6858000"/>
            </a:xfrm>
            <a:custGeom>
              <a:avLst/>
              <a:gdLst>
                <a:gd name="connsiteX0" fmla="*/ 460172 w 11759229"/>
                <a:gd name="connsiteY0" fmla="*/ 0 h 6858000"/>
                <a:gd name="connsiteX1" fmla="*/ 10791696 w 11759229"/>
                <a:gd name="connsiteY1" fmla="*/ 0 h 6858000"/>
                <a:gd name="connsiteX2" fmla="*/ 11251868 w 11759229"/>
                <a:gd name="connsiteY2" fmla="*/ 460172 h 6858000"/>
                <a:gd name="connsiteX3" fmla="*/ 11251868 w 11759229"/>
                <a:gd name="connsiteY3" fmla="*/ 1164388 h 6858000"/>
                <a:gd name="connsiteX4" fmla="*/ 11569279 w 11759229"/>
                <a:gd name="connsiteY4" fmla="*/ 1164388 h 6858000"/>
                <a:gd name="connsiteX5" fmla="*/ 11759229 w 11759229"/>
                <a:gd name="connsiteY5" fmla="*/ 1354338 h 6858000"/>
                <a:gd name="connsiteX6" fmla="*/ 11759229 w 11759229"/>
                <a:gd name="connsiteY6" fmla="*/ 1743696 h 6858000"/>
                <a:gd name="connsiteX7" fmla="*/ 11569279 w 11759229"/>
                <a:gd name="connsiteY7" fmla="*/ 1933646 h 6858000"/>
                <a:gd name="connsiteX8" fmla="*/ 11251868 w 11759229"/>
                <a:gd name="connsiteY8" fmla="*/ 1933646 h 6858000"/>
                <a:gd name="connsiteX9" fmla="*/ 11251868 w 11759229"/>
                <a:gd name="connsiteY9" fmla="*/ 6397828 h 6858000"/>
                <a:gd name="connsiteX10" fmla="*/ 10791696 w 11759229"/>
                <a:gd name="connsiteY10" fmla="*/ 6858000 h 6858000"/>
                <a:gd name="connsiteX11" fmla="*/ 460172 w 11759229"/>
                <a:gd name="connsiteY11" fmla="*/ 6858000 h 6858000"/>
                <a:gd name="connsiteX12" fmla="*/ 0 w 11759229"/>
                <a:gd name="connsiteY12" fmla="*/ 6397828 h 6858000"/>
                <a:gd name="connsiteX13" fmla="*/ 0 w 11759229"/>
                <a:gd name="connsiteY13" fmla="*/ 460172 h 6858000"/>
                <a:gd name="connsiteX14" fmla="*/ 460172 w 1175922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9229" h="6858000">
                  <a:moveTo>
                    <a:pt x="460172" y="0"/>
                  </a:moveTo>
                  <a:lnTo>
                    <a:pt x="10791696" y="0"/>
                  </a:lnTo>
                  <a:cubicBezTo>
                    <a:pt x="11045842" y="0"/>
                    <a:pt x="11251868" y="206026"/>
                    <a:pt x="11251868" y="460172"/>
                  </a:cubicBezTo>
                  <a:lnTo>
                    <a:pt x="11251868" y="1164388"/>
                  </a:lnTo>
                  <a:lnTo>
                    <a:pt x="11569279" y="1164388"/>
                  </a:lnTo>
                  <a:cubicBezTo>
                    <a:pt x="11674185" y="1164388"/>
                    <a:pt x="11759229" y="1249432"/>
                    <a:pt x="11759229" y="1354338"/>
                  </a:cubicBezTo>
                  <a:lnTo>
                    <a:pt x="11759229" y="1743696"/>
                  </a:lnTo>
                  <a:cubicBezTo>
                    <a:pt x="11759229" y="1848602"/>
                    <a:pt x="11674185" y="1933646"/>
                    <a:pt x="11569279" y="1933646"/>
                  </a:cubicBezTo>
                  <a:lnTo>
                    <a:pt x="11251868" y="1933646"/>
                  </a:lnTo>
                  <a:lnTo>
                    <a:pt x="11251868" y="6397828"/>
                  </a:lnTo>
                  <a:cubicBezTo>
                    <a:pt x="11251868" y="6651974"/>
                    <a:pt x="11045842" y="6858000"/>
                    <a:pt x="1079169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A35709"/>
            </a:solidFill>
            <a:ln>
              <a:solidFill>
                <a:srgbClr val="A357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1" name="Picture 120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86AEBCDC-5056-467F-89CD-CDBF42C72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6859" y="493550"/>
              <a:ext cx="1291706" cy="1291706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A8D88FE-57AC-450B-9791-4741FCAD3787}"/>
              </a:ext>
            </a:extLst>
          </p:cNvPr>
          <p:cNvGrpSpPr/>
          <p:nvPr/>
        </p:nvGrpSpPr>
        <p:grpSpPr>
          <a:xfrm>
            <a:off x="-8387952" y="0"/>
            <a:ext cx="11432884" cy="6858000"/>
            <a:chOff x="-8433" y="0"/>
            <a:chExt cx="11432884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712DA8B-9FAC-4E2D-8522-F9DBDCD8B900}"/>
                </a:ext>
              </a:extLst>
            </p:cNvPr>
            <p:cNvSpPr/>
            <p:nvPr/>
          </p:nvSpPr>
          <p:spPr>
            <a:xfrm>
              <a:off x="-8433" y="0"/>
              <a:ext cx="11326094" cy="6858000"/>
            </a:xfrm>
            <a:custGeom>
              <a:avLst/>
              <a:gdLst>
                <a:gd name="connsiteX0" fmla="*/ 460172 w 11326094"/>
                <a:gd name="connsiteY0" fmla="*/ 0 h 6858000"/>
                <a:gd name="connsiteX1" fmla="*/ 10379233 w 11326094"/>
                <a:gd name="connsiteY1" fmla="*/ 0 h 6858000"/>
                <a:gd name="connsiteX2" fmla="*/ 10839405 w 11326094"/>
                <a:gd name="connsiteY2" fmla="*/ 460172 h 6858000"/>
                <a:gd name="connsiteX3" fmla="*/ 10839405 w 11326094"/>
                <a:gd name="connsiteY3" fmla="*/ 2029059 h 6858000"/>
                <a:gd name="connsiteX4" fmla="*/ 11136144 w 11326094"/>
                <a:gd name="connsiteY4" fmla="*/ 2029059 h 6858000"/>
                <a:gd name="connsiteX5" fmla="*/ 11326094 w 11326094"/>
                <a:gd name="connsiteY5" fmla="*/ 2219009 h 6858000"/>
                <a:gd name="connsiteX6" fmla="*/ 11326094 w 11326094"/>
                <a:gd name="connsiteY6" fmla="*/ 2608367 h 6858000"/>
                <a:gd name="connsiteX7" fmla="*/ 11136144 w 11326094"/>
                <a:gd name="connsiteY7" fmla="*/ 2798317 h 6858000"/>
                <a:gd name="connsiteX8" fmla="*/ 10839405 w 11326094"/>
                <a:gd name="connsiteY8" fmla="*/ 2798317 h 6858000"/>
                <a:gd name="connsiteX9" fmla="*/ 10839405 w 11326094"/>
                <a:gd name="connsiteY9" fmla="*/ 6397828 h 6858000"/>
                <a:gd name="connsiteX10" fmla="*/ 10379233 w 11326094"/>
                <a:gd name="connsiteY10" fmla="*/ 6858000 h 6858000"/>
                <a:gd name="connsiteX11" fmla="*/ 460172 w 11326094"/>
                <a:gd name="connsiteY11" fmla="*/ 6858000 h 6858000"/>
                <a:gd name="connsiteX12" fmla="*/ 0 w 11326094"/>
                <a:gd name="connsiteY12" fmla="*/ 6397828 h 6858000"/>
                <a:gd name="connsiteX13" fmla="*/ 0 w 11326094"/>
                <a:gd name="connsiteY13" fmla="*/ 460172 h 6858000"/>
                <a:gd name="connsiteX14" fmla="*/ 460172 w 11326094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26094" h="6858000">
                  <a:moveTo>
                    <a:pt x="460172" y="0"/>
                  </a:moveTo>
                  <a:lnTo>
                    <a:pt x="10379233" y="0"/>
                  </a:lnTo>
                  <a:cubicBezTo>
                    <a:pt x="10633379" y="0"/>
                    <a:pt x="10839405" y="206026"/>
                    <a:pt x="10839405" y="460172"/>
                  </a:cubicBezTo>
                  <a:lnTo>
                    <a:pt x="10839405" y="2029059"/>
                  </a:lnTo>
                  <a:lnTo>
                    <a:pt x="11136144" y="2029059"/>
                  </a:lnTo>
                  <a:cubicBezTo>
                    <a:pt x="11241050" y="2029059"/>
                    <a:pt x="11326094" y="2114103"/>
                    <a:pt x="11326094" y="2219009"/>
                  </a:cubicBezTo>
                  <a:lnTo>
                    <a:pt x="11326094" y="2608367"/>
                  </a:lnTo>
                  <a:cubicBezTo>
                    <a:pt x="11326094" y="2713273"/>
                    <a:pt x="11241050" y="2798317"/>
                    <a:pt x="11136144" y="2798317"/>
                  </a:cubicBezTo>
                  <a:lnTo>
                    <a:pt x="10839405" y="2798317"/>
                  </a:lnTo>
                  <a:lnTo>
                    <a:pt x="10839405" y="6397828"/>
                  </a:lnTo>
                  <a:cubicBezTo>
                    <a:pt x="10839405" y="6651974"/>
                    <a:pt x="10633379" y="6858000"/>
                    <a:pt x="10379233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1B1A17"/>
            </a:solidFill>
            <a:ln>
              <a:solidFill>
                <a:srgbClr val="1B1A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5" name="Picture 114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FDA579C3-380D-46C8-BF32-F10DE4106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5408" y="1251042"/>
              <a:ext cx="1249043" cy="1249043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D1A04AA-D086-42A7-839B-B9A4D209A573}"/>
              </a:ext>
            </a:extLst>
          </p:cNvPr>
          <p:cNvGrpSpPr/>
          <p:nvPr/>
        </p:nvGrpSpPr>
        <p:grpSpPr>
          <a:xfrm>
            <a:off x="-7252620" y="7730265"/>
            <a:ext cx="11042135" cy="6858000"/>
            <a:chOff x="-12663" y="0"/>
            <a:chExt cx="11042135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5609334-D341-48B6-BC6E-98A713425025}"/>
                </a:ext>
              </a:extLst>
            </p:cNvPr>
            <p:cNvSpPr/>
            <p:nvPr/>
          </p:nvSpPr>
          <p:spPr>
            <a:xfrm>
              <a:off x="-12663" y="0"/>
              <a:ext cx="10898929" cy="6858000"/>
            </a:xfrm>
            <a:custGeom>
              <a:avLst/>
              <a:gdLst>
                <a:gd name="connsiteX0" fmla="*/ 460172 w 10898929"/>
                <a:gd name="connsiteY0" fmla="*/ 0 h 6858000"/>
                <a:gd name="connsiteX1" fmla="*/ 9949867 w 10898929"/>
                <a:gd name="connsiteY1" fmla="*/ 0 h 6858000"/>
                <a:gd name="connsiteX2" fmla="*/ 10410039 w 10898929"/>
                <a:gd name="connsiteY2" fmla="*/ 460172 h 6858000"/>
                <a:gd name="connsiteX3" fmla="*/ 10410039 w 10898929"/>
                <a:gd name="connsiteY3" fmla="*/ 2855302 h 6858000"/>
                <a:gd name="connsiteX4" fmla="*/ 10708979 w 10898929"/>
                <a:gd name="connsiteY4" fmla="*/ 2855302 h 6858000"/>
                <a:gd name="connsiteX5" fmla="*/ 10898929 w 10898929"/>
                <a:gd name="connsiteY5" fmla="*/ 3045252 h 6858000"/>
                <a:gd name="connsiteX6" fmla="*/ 10898929 w 10898929"/>
                <a:gd name="connsiteY6" fmla="*/ 3434610 h 6858000"/>
                <a:gd name="connsiteX7" fmla="*/ 10708979 w 10898929"/>
                <a:gd name="connsiteY7" fmla="*/ 3624560 h 6858000"/>
                <a:gd name="connsiteX8" fmla="*/ 10410039 w 10898929"/>
                <a:gd name="connsiteY8" fmla="*/ 3624560 h 6858000"/>
                <a:gd name="connsiteX9" fmla="*/ 10410039 w 10898929"/>
                <a:gd name="connsiteY9" fmla="*/ 6397828 h 6858000"/>
                <a:gd name="connsiteX10" fmla="*/ 9949867 w 10898929"/>
                <a:gd name="connsiteY10" fmla="*/ 6858000 h 6858000"/>
                <a:gd name="connsiteX11" fmla="*/ 460172 w 10898929"/>
                <a:gd name="connsiteY11" fmla="*/ 6858000 h 6858000"/>
                <a:gd name="connsiteX12" fmla="*/ 0 w 10898929"/>
                <a:gd name="connsiteY12" fmla="*/ 6397828 h 6858000"/>
                <a:gd name="connsiteX13" fmla="*/ 0 w 10898929"/>
                <a:gd name="connsiteY13" fmla="*/ 460172 h 6858000"/>
                <a:gd name="connsiteX14" fmla="*/ 460172 w 1089892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98929" h="6858000">
                  <a:moveTo>
                    <a:pt x="460172" y="0"/>
                  </a:moveTo>
                  <a:lnTo>
                    <a:pt x="9949867" y="0"/>
                  </a:lnTo>
                  <a:cubicBezTo>
                    <a:pt x="10204013" y="0"/>
                    <a:pt x="10410039" y="206026"/>
                    <a:pt x="10410039" y="460172"/>
                  </a:cubicBezTo>
                  <a:lnTo>
                    <a:pt x="10410039" y="2855302"/>
                  </a:lnTo>
                  <a:lnTo>
                    <a:pt x="10708979" y="2855302"/>
                  </a:lnTo>
                  <a:cubicBezTo>
                    <a:pt x="10813885" y="2855302"/>
                    <a:pt x="10898929" y="2940346"/>
                    <a:pt x="10898929" y="3045252"/>
                  </a:cubicBezTo>
                  <a:lnTo>
                    <a:pt x="10898929" y="3434610"/>
                  </a:lnTo>
                  <a:cubicBezTo>
                    <a:pt x="10898929" y="3539516"/>
                    <a:pt x="10813885" y="3624560"/>
                    <a:pt x="10708979" y="3624560"/>
                  </a:cubicBezTo>
                  <a:lnTo>
                    <a:pt x="10410039" y="3624560"/>
                  </a:lnTo>
                  <a:lnTo>
                    <a:pt x="10410039" y="6397828"/>
                  </a:lnTo>
                  <a:cubicBezTo>
                    <a:pt x="10410039" y="6651974"/>
                    <a:pt x="10204013" y="6858000"/>
                    <a:pt x="9949867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3" name="Picture 112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1A9AD52C-2BA8-4A05-A6AA-92AF866CE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6673" y="2051009"/>
              <a:ext cx="1252799" cy="1252799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DA74FF4-63CE-4059-9CA5-A3F359507E9D}"/>
              </a:ext>
            </a:extLst>
          </p:cNvPr>
          <p:cNvGrpSpPr/>
          <p:nvPr/>
        </p:nvGrpSpPr>
        <p:grpSpPr>
          <a:xfrm>
            <a:off x="-11275997" y="14786555"/>
            <a:ext cx="10530111" cy="6858000"/>
            <a:chOff x="-12663" y="0"/>
            <a:chExt cx="10530111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E07DE1E-CE16-436D-B465-893982538730}"/>
                </a:ext>
              </a:extLst>
            </p:cNvPr>
            <p:cNvSpPr/>
            <p:nvPr/>
          </p:nvSpPr>
          <p:spPr>
            <a:xfrm>
              <a:off x="-12663" y="0"/>
              <a:ext cx="10470666" cy="6858000"/>
            </a:xfrm>
            <a:custGeom>
              <a:avLst/>
              <a:gdLst>
                <a:gd name="connsiteX0" fmla="*/ 460172 w 10470666"/>
                <a:gd name="connsiteY0" fmla="*/ 0 h 6858000"/>
                <a:gd name="connsiteX1" fmla="*/ 9543466 w 10470666"/>
                <a:gd name="connsiteY1" fmla="*/ 0 h 6858000"/>
                <a:gd name="connsiteX2" fmla="*/ 10003638 w 10470666"/>
                <a:gd name="connsiteY2" fmla="*/ 460172 h 6858000"/>
                <a:gd name="connsiteX3" fmla="*/ 10003638 w 10470666"/>
                <a:gd name="connsiteY3" fmla="*/ 3691329 h 6858000"/>
                <a:gd name="connsiteX4" fmla="*/ 10280716 w 10470666"/>
                <a:gd name="connsiteY4" fmla="*/ 3691329 h 6858000"/>
                <a:gd name="connsiteX5" fmla="*/ 10470666 w 10470666"/>
                <a:gd name="connsiteY5" fmla="*/ 3881279 h 6858000"/>
                <a:gd name="connsiteX6" fmla="*/ 10470666 w 10470666"/>
                <a:gd name="connsiteY6" fmla="*/ 4270637 h 6858000"/>
                <a:gd name="connsiteX7" fmla="*/ 10280716 w 10470666"/>
                <a:gd name="connsiteY7" fmla="*/ 4460587 h 6858000"/>
                <a:gd name="connsiteX8" fmla="*/ 10003638 w 10470666"/>
                <a:gd name="connsiteY8" fmla="*/ 4460587 h 6858000"/>
                <a:gd name="connsiteX9" fmla="*/ 10003638 w 10470666"/>
                <a:gd name="connsiteY9" fmla="*/ 6397828 h 6858000"/>
                <a:gd name="connsiteX10" fmla="*/ 9543466 w 10470666"/>
                <a:gd name="connsiteY10" fmla="*/ 6858000 h 6858000"/>
                <a:gd name="connsiteX11" fmla="*/ 460172 w 10470666"/>
                <a:gd name="connsiteY11" fmla="*/ 6858000 h 6858000"/>
                <a:gd name="connsiteX12" fmla="*/ 0 w 10470666"/>
                <a:gd name="connsiteY12" fmla="*/ 6397828 h 6858000"/>
                <a:gd name="connsiteX13" fmla="*/ 0 w 10470666"/>
                <a:gd name="connsiteY13" fmla="*/ 460172 h 6858000"/>
                <a:gd name="connsiteX14" fmla="*/ 460172 w 10470666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0666" h="6858000">
                  <a:moveTo>
                    <a:pt x="460172" y="0"/>
                  </a:moveTo>
                  <a:lnTo>
                    <a:pt x="9543466" y="0"/>
                  </a:lnTo>
                  <a:cubicBezTo>
                    <a:pt x="9797612" y="0"/>
                    <a:pt x="10003638" y="206026"/>
                    <a:pt x="10003638" y="460172"/>
                  </a:cubicBezTo>
                  <a:lnTo>
                    <a:pt x="10003638" y="3691329"/>
                  </a:lnTo>
                  <a:lnTo>
                    <a:pt x="10280716" y="3691329"/>
                  </a:lnTo>
                  <a:cubicBezTo>
                    <a:pt x="10385622" y="3691329"/>
                    <a:pt x="10470666" y="3776373"/>
                    <a:pt x="10470666" y="3881279"/>
                  </a:cubicBezTo>
                  <a:lnTo>
                    <a:pt x="10470666" y="4270637"/>
                  </a:lnTo>
                  <a:cubicBezTo>
                    <a:pt x="10470666" y="4375543"/>
                    <a:pt x="10385622" y="4460587"/>
                    <a:pt x="10280716" y="4460587"/>
                  </a:cubicBezTo>
                  <a:lnTo>
                    <a:pt x="10003638" y="4460587"/>
                  </a:lnTo>
                  <a:lnTo>
                    <a:pt x="10003638" y="6397828"/>
                  </a:lnTo>
                  <a:cubicBezTo>
                    <a:pt x="10003638" y="6651974"/>
                    <a:pt x="9797612" y="6858000"/>
                    <a:pt x="954346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A35709"/>
            </a:solidFill>
            <a:ln>
              <a:solidFill>
                <a:srgbClr val="A357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7" name="Picture 116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E9AC4163-6B29-4CF2-8CA6-8B8A7C3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079" y="2713225"/>
              <a:ext cx="1467369" cy="1467369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94AC477-7CAB-4769-BCD6-30C721556A7B}"/>
              </a:ext>
            </a:extLst>
          </p:cNvPr>
          <p:cNvGrpSpPr/>
          <p:nvPr/>
        </p:nvGrpSpPr>
        <p:grpSpPr>
          <a:xfrm>
            <a:off x="-11275997" y="15222687"/>
            <a:ext cx="10417211" cy="6858000"/>
            <a:chOff x="1" y="0"/>
            <a:chExt cx="10417211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23E5D1-639C-49AF-9BE4-8D3B931CEA70}"/>
                </a:ext>
              </a:extLst>
            </p:cNvPr>
            <p:cNvSpPr/>
            <p:nvPr/>
          </p:nvSpPr>
          <p:spPr>
            <a:xfrm>
              <a:off x="1" y="0"/>
              <a:ext cx="10040949" cy="6858000"/>
            </a:xfrm>
            <a:custGeom>
              <a:avLst/>
              <a:gdLst>
                <a:gd name="connsiteX0" fmla="*/ 460172 w 10040949"/>
                <a:gd name="connsiteY0" fmla="*/ 0 h 6858000"/>
                <a:gd name="connsiteX1" fmla="*/ 9095374 w 10040949"/>
                <a:gd name="connsiteY1" fmla="*/ 0 h 6858000"/>
                <a:gd name="connsiteX2" fmla="*/ 9555546 w 10040949"/>
                <a:gd name="connsiteY2" fmla="*/ 460172 h 6858000"/>
                <a:gd name="connsiteX3" fmla="*/ 9555546 w 10040949"/>
                <a:gd name="connsiteY3" fmla="*/ 4553855 h 6858000"/>
                <a:gd name="connsiteX4" fmla="*/ 9850999 w 10040949"/>
                <a:gd name="connsiteY4" fmla="*/ 4553855 h 6858000"/>
                <a:gd name="connsiteX5" fmla="*/ 10040949 w 10040949"/>
                <a:gd name="connsiteY5" fmla="*/ 4743805 h 6858000"/>
                <a:gd name="connsiteX6" fmla="*/ 10040949 w 10040949"/>
                <a:gd name="connsiteY6" fmla="*/ 5133163 h 6858000"/>
                <a:gd name="connsiteX7" fmla="*/ 9850999 w 10040949"/>
                <a:gd name="connsiteY7" fmla="*/ 5323113 h 6858000"/>
                <a:gd name="connsiteX8" fmla="*/ 9555546 w 10040949"/>
                <a:gd name="connsiteY8" fmla="*/ 5323113 h 6858000"/>
                <a:gd name="connsiteX9" fmla="*/ 9555546 w 10040949"/>
                <a:gd name="connsiteY9" fmla="*/ 6397828 h 6858000"/>
                <a:gd name="connsiteX10" fmla="*/ 9095374 w 10040949"/>
                <a:gd name="connsiteY10" fmla="*/ 6858000 h 6858000"/>
                <a:gd name="connsiteX11" fmla="*/ 460172 w 10040949"/>
                <a:gd name="connsiteY11" fmla="*/ 6858000 h 6858000"/>
                <a:gd name="connsiteX12" fmla="*/ 0 w 10040949"/>
                <a:gd name="connsiteY12" fmla="*/ 6397828 h 6858000"/>
                <a:gd name="connsiteX13" fmla="*/ 0 w 10040949"/>
                <a:gd name="connsiteY13" fmla="*/ 460172 h 6858000"/>
                <a:gd name="connsiteX14" fmla="*/ 460172 w 1004094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40949" h="6858000">
                  <a:moveTo>
                    <a:pt x="460172" y="0"/>
                  </a:moveTo>
                  <a:lnTo>
                    <a:pt x="9095374" y="0"/>
                  </a:lnTo>
                  <a:cubicBezTo>
                    <a:pt x="9349520" y="0"/>
                    <a:pt x="9555546" y="206026"/>
                    <a:pt x="9555546" y="460172"/>
                  </a:cubicBezTo>
                  <a:lnTo>
                    <a:pt x="9555546" y="4553855"/>
                  </a:lnTo>
                  <a:lnTo>
                    <a:pt x="9850999" y="4553855"/>
                  </a:lnTo>
                  <a:cubicBezTo>
                    <a:pt x="9955905" y="4553855"/>
                    <a:pt x="10040949" y="4638899"/>
                    <a:pt x="10040949" y="4743805"/>
                  </a:cubicBezTo>
                  <a:lnTo>
                    <a:pt x="10040949" y="5133163"/>
                  </a:lnTo>
                  <a:cubicBezTo>
                    <a:pt x="10040949" y="5238069"/>
                    <a:pt x="9955905" y="5323113"/>
                    <a:pt x="9850999" y="5323113"/>
                  </a:cubicBezTo>
                  <a:lnTo>
                    <a:pt x="9555546" y="5323113"/>
                  </a:lnTo>
                  <a:lnTo>
                    <a:pt x="9555546" y="6397828"/>
                  </a:lnTo>
                  <a:cubicBezTo>
                    <a:pt x="9555546" y="6651974"/>
                    <a:pt x="9349520" y="6858000"/>
                    <a:pt x="9095374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1B1A17"/>
            </a:solidFill>
            <a:ln>
              <a:solidFill>
                <a:srgbClr val="1B1A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7" name="Picture 126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3576419B-47A1-42C1-B039-DB665BCA2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55"/>
            <a:stretch/>
          </p:blipFill>
          <p:spPr>
            <a:xfrm>
              <a:off x="8861815" y="3634885"/>
              <a:ext cx="1555397" cy="1252800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D2F1888-5246-4AC9-A163-1858BAE05418}"/>
              </a:ext>
            </a:extLst>
          </p:cNvPr>
          <p:cNvGrpSpPr/>
          <p:nvPr/>
        </p:nvGrpSpPr>
        <p:grpSpPr>
          <a:xfrm>
            <a:off x="-9978904" y="14350422"/>
            <a:ext cx="9855111" cy="6858000"/>
            <a:chOff x="0" y="0"/>
            <a:chExt cx="9855111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7EDA9CB-01A6-43BA-B066-89878AE8C2B8}"/>
                </a:ext>
              </a:extLst>
            </p:cNvPr>
            <p:cNvSpPr/>
            <p:nvPr/>
          </p:nvSpPr>
          <p:spPr>
            <a:xfrm>
              <a:off x="0" y="0"/>
              <a:ext cx="9659715" cy="6858000"/>
            </a:xfrm>
            <a:custGeom>
              <a:avLst/>
              <a:gdLst>
                <a:gd name="connsiteX0" fmla="*/ 460172 w 9659715"/>
                <a:gd name="connsiteY0" fmla="*/ 0 h 6858000"/>
                <a:gd name="connsiteX1" fmla="*/ 8659946 w 9659715"/>
                <a:gd name="connsiteY1" fmla="*/ 0 h 6858000"/>
                <a:gd name="connsiteX2" fmla="*/ 9120118 w 9659715"/>
                <a:gd name="connsiteY2" fmla="*/ 460172 h 6858000"/>
                <a:gd name="connsiteX3" fmla="*/ 9120118 w 9659715"/>
                <a:gd name="connsiteY3" fmla="*/ 5424712 h 6858000"/>
                <a:gd name="connsiteX4" fmla="*/ 9469765 w 9659715"/>
                <a:gd name="connsiteY4" fmla="*/ 5424712 h 6858000"/>
                <a:gd name="connsiteX5" fmla="*/ 9659715 w 9659715"/>
                <a:gd name="connsiteY5" fmla="*/ 5614662 h 6858000"/>
                <a:gd name="connsiteX6" fmla="*/ 9659715 w 9659715"/>
                <a:gd name="connsiteY6" fmla="*/ 6004020 h 6858000"/>
                <a:gd name="connsiteX7" fmla="*/ 9469765 w 9659715"/>
                <a:gd name="connsiteY7" fmla="*/ 6193970 h 6858000"/>
                <a:gd name="connsiteX8" fmla="*/ 9120118 w 9659715"/>
                <a:gd name="connsiteY8" fmla="*/ 6193970 h 6858000"/>
                <a:gd name="connsiteX9" fmla="*/ 9120118 w 9659715"/>
                <a:gd name="connsiteY9" fmla="*/ 6397828 h 6858000"/>
                <a:gd name="connsiteX10" fmla="*/ 8659946 w 9659715"/>
                <a:gd name="connsiteY10" fmla="*/ 6858000 h 6858000"/>
                <a:gd name="connsiteX11" fmla="*/ 460172 w 9659715"/>
                <a:gd name="connsiteY11" fmla="*/ 6858000 h 6858000"/>
                <a:gd name="connsiteX12" fmla="*/ 0 w 9659715"/>
                <a:gd name="connsiteY12" fmla="*/ 6397828 h 6858000"/>
                <a:gd name="connsiteX13" fmla="*/ 0 w 9659715"/>
                <a:gd name="connsiteY13" fmla="*/ 460172 h 6858000"/>
                <a:gd name="connsiteX14" fmla="*/ 460172 w 9659715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59715" h="6858000">
                  <a:moveTo>
                    <a:pt x="460172" y="0"/>
                  </a:moveTo>
                  <a:lnTo>
                    <a:pt x="8659946" y="0"/>
                  </a:lnTo>
                  <a:cubicBezTo>
                    <a:pt x="8914092" y="0"/>
                    <a:pt x="9120118" y="206026"/>
                    <a:pt x="9120118" y="460172"/>
                  </a:cubicBezTo>
                  <a:lnTo>
                    <a:pt x="9120118" y="5424712"/>
                  </a:lnTo>
                  <a:lnTo>
                    <a:pt x="9469765" y="5424712"/>
                  </a:lnTo>
                  <a:cubicBezTo>
                    <a:pt x="9574671" y="5424712"/>
                    <a:pt x="9659715" y="5509756"/>
                    <a:pt x="9659715" y="5614662"/>
                  </a:cubicBezTo>
                  <a:lnTo>
                    <a:pt x="9659715" y="6004020"/>
                  </a:lnTo>
                  <a:cubicBezTo>
                    <a:pt x="9659715" y="6108926"/>
                    <a:pt x="9574671" y="6193970"/>
                    <a:pt x="9469765" y="6193970"/>
                  </a:cubicBezTo>
                  <a:lnTo>
                    <a:pt x="9120118" y="6193970"/>
                  </a:lnTo>
                  <a:lnTo>
                    <a:pt x="9120118" y="6397828"/>
                  </a:lnTo>
                  <a:cubicBezTo>
                    <a:pt x="9120118" y="6651974"/>
                    <a:pt x="8914092" y="6858000"/>
                    <a:pt x="865994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1" name="Picture 130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58591630-3648-4BED-B971-843833EC3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126" y="4490687"/>
              <a:ext cx="1469985" cy="1469985"/>
            </a:xfrm>
            <a:prstGeom prst="rect">
              <a:avLst/>
            </a:prstGeom>
          </p:spPr>
        </p:pic>
      </p:grpSp>
      <p:pic>
        <p:nvPicPr>
          <p:cNvPr id="4" name="Autobiography.mp3">
            <a:hlinkClick r:id="" action="ppaction://media"/>
            <a:extLst>
              <a:ext uri="{FF2B5EF4-FFF2-40B4-BE49-F238E27FC236}">
                <a16:creationId xmlns:a16="http://schemas.microsoft.com/office/drawing/2014/main" id="{81DCB114-3E56-B24C-9500-FB042791FD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267458" y="-3141353"/>
            <a:ext cx="2604383" cy="26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DFA5DC-DD65-43F8-9C9E-8EBE65077C15}"/>
              </a:ext>
            </a:extLst>
          </p:cNvPr>
          <p:cNvSpPr txBox="1"/>
          <p:nvPr/>
        </p:nvSpPr>
        <p:spPr>
          <a:xfrm>
            <a:off x="4732332" y="1188846"/>
            <a:ext cx="53886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mitri swank" panose="00000400000000000000" pitchFamily="2" charset="0"/>
                <a:ea typeface="+mn-ea"/>
                <a:cs typeface="+mn-cs"/>
              </a:rPr>
              <a:t>Title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mitri swank" panose="00000400000000000000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3B7AF3-AD95-4A4F-89F8-ADC37A9F35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-757013"/>
            <a:ext cx="1298561" cy="64013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6BCC9FF-C4CA-410F-A348-667AADDE11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" y="0"/>
            <a:chExt cx="12192000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2E4A35-BDA2-483F-BF0F-B5F0F89ABE8E}"/>
                </a:ext>
              </a:extLst>
            </p:cNvPr>
            <p:cNvGrpSpPr/>
            <p:nvPr/>
          </p:nvGrpSpPr>
          <p:grpSpPr>
            <a:xfrm>
              <a:off x="377371" y="0"/>
              <a:ext cx="11422742" cy="6858000"/>
              <a:chOff x="377371" y="0"/>
              <a:chExt cx="11422742" cy="6858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9A4DA98-1509-49FB-8C7C-F2735FE34F71}"/>
                  </a:ext>
                </a:extLst>
              </p:cNvPr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8741531-ADAD-45CA-88C9-CC78B3AF3CD0}"/>
                  </a:ext>
                </a:extLst>
              </p:cNvPr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00B0CD8-D355-4721-9A22-AFE4A08A15C9}"/>
                  </a:ext>
                </a:extLst>
              </p:cNvPr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2ECECC7-1B72-4276-B8A0-2972AC0A0575}"/>
                  </a:ext>
                </a:extLst>
              </p:cNvPr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7CD3901-A1CC-4476-9997-25B9E2EDDD95}"/>
                  </a:ext>
                </a:extLst>
              </p:cNvPr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43FCAF4-84E0-4A32-89C3-3A2D34D5CCAA}"/>
                  </a:ext>
                </a:extLst>
              </p:cNvPr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0F91765-DC33-4728-9D8A-654697E15D85}"/>
                  </a:ext>
                </a:extLst>
              </p:cNvPr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452095D-C5A6-4BB0-AF6F-9AE8A942D383}"/>
                  </a:ext>
                </a:extLst>
              </p:cNvPr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3CBF05-CEB9-498F-AF2B-7FDBD9EF1628}"/>
                  </a:ext>
                </a:extLst>
              </p:cNvPr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E2BF83D-46CA-4F34-9A96-9D481B9C3F24}"/>
                  </a:ext>
                </a:extLst>
              </p:cNvPr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A7263C-EB66-44DE-A387-AE740623C498}"/>
                  </a:ext>
                </a:extLst>
              </p:cNvPr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D14FF2-375D-41BC-9712-01C126EAC14E}"/>
                  </a:ext>
                </a:extLst>
              </p:cNvPr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1036CA8-5BFA-4744-923D-8EF16D543092}"/>
                  </a:ext>
                </a:extLst>
              </p:cNvPr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BC564BA-D123-45E6-9238-AE0AEC48D1CA}"/>
                  </a:ext>
                </a:extLst>
              </p:cNvPr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EC6EEBB-4DA7-4FAF-9A9A-1B993B9A32C5}"/>
                  </a:ext>
                </a:extLst>
              </p:cNvPr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4A99F5A-12F1-4404-ADC5-FAA9C3B99E2C}"/>
                  </a:ext>
                </a:extLst>
              </p:cNvPr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69CE377-BB00-4115-892C-040A46535474}"/>
                  </a:ext>
                </a:extLst>
              </p:cNvPr>
              <p:cNvCxnSpPr/>
              <p:nvPr/>
            </p:nvCxnSpPr>
            <p:spPr>
              <a:xfrm>
                <a:off x="714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A5294F9-B177-4CDB-BAC1-CC725FC11549}"/>
                  </a:ext>
                </a:extLst>
              </p:cNvPr>
              <p:cNvCxnSpPr/>
              <p:nvPr/>
            </p:nvCxnSpPr>
            <p:spPr>
              <a:xfrm>
                <a:off x="754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B9CD63F-E4DF-4826-8BC4-D28AE1C301F9}"/>
                  </a:ext>
                </a:extLst>
              </p:cNvPr>
              <p:cNvCxnSpPr/>
              <p:nvPr/>
            </p:nvCxnSpPr>
            <p:spPr>
              <a:xfrm>
                <a:off x="798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9D7D72B-791E-42B5-A43E-11E910FB474F}"/>
                  </a:ext>
                </a:extLst>
              </p:cNvPr>
              <p:cNvCxnSpPr/>
              <p:nvPr/>
            </p:nvCxnSpPr>
            <p:spPr>
              <a:xfrm>
                <a:off x="841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87AA8CF-E998-41D8-9BFC-8B588525EE53}"/>
                  </a:ext>
                </a:extLst>
              </p:cNvPr>
              <p:cNvCxnSpPr/>
              <p:nvPr/>
            </p:nvCxnSpPr>
            <p:spPr>
              <a:xfrm>
                <a:off x="883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2DE3CC1-1684-4108-A474-01DF6C96EE58}"/>
                  </a:ext>
                </a:extLst>
              </p:cNvPr>
              <p:cNvCxnSpPr/>
              <p:nvPr/>
            </p:nvCxnSpPr>
            <p:spPr>
              <a:xfrm>
                <a:off x="92455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A8BBAA0-CC0A-4391-A2CE-B13A6728AAE0}"/>
                  </a:ext>
                </a:extLst>
              </p:cNvPr>
              <p:cNvCxnSpPr/>
              <p:nvPr/>
            </p:nvCxnSpPr>
            <p:spPr>
              <a:xfrm>
                <a:off x="9681027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9260382-1879-4A0C-8657-34FE436BE62B}"/>
                  </a:ext>
                </a:extLst>
              </p:cNvPr>
              <p:cNvCxnSpPr/>
              <p:nvPr/>
            </p:nvCxnSpPr>
            <p:spPr>
              <a:xfrm>
                <a:off x="101164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1AD28F6-D1D5-4B00-9D53-7D2CD3E68E8E}"/>
                  </a:ext>
                </a:extLst>
              </p:cNvPr>
              <p:cNvCxnSpPr/>
              <p:nvPr/>
            </p:nvCxnSpPr>
            <p:spPr>
              <a:xfrm>
                <a:off x="1052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CFA8C2D-85BE-4E14-BB7C-5A5D0A171906}"/>
                  </a:ext>
                </a:extLst>
              </p:cNvPr>
              <p:cNvCxnSpPr/>
              <p:nvPr/>
            </p:nvCxnSpPr>
            <p:spPr>
              <a:xfrm>
                <a:off x="1092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6253C2F-4D7F-489C-9D20-C1773E3433DF}"/>
                  </a:ext>
                </a:extLst>
              </p:cNvPr>
              <p:cNvCxnSpPr/>
              <p:nvPr/>
            </p:nvCxnSpPr>
            <p:spPr>
              <a:xfrm>
                <a:off x="1136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A689C50-0C83-435D-8258-A47333AB3773}"/>
                  </a:ext>
                </a:extLst>
              </p:cNvPr>
              <p:cNvCxnSpPr/>
              <p:nvPr/>
            </p:nvCxnSpPr>
            <p:spPr>
              <a:xfrm>
                <a:off x="1180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DBBADA-3844-46ED-876F-40AFB7F65F98}"/>
                </a:ext>
              </a:extLst>
            </p:cNvPr>
            <p:cNvGrpSpPr/>
            <p:nvPr/>
          </p:nvGrpSpPr>
          <p:grpSpPr>
            <a:xfrm rot="5400000">
              <a:off x="2924631" y="-2616201"/>
              <a:ext cx="6342742" cy="12192000"/>
              <a:chOff x="377371" y="0"/>
              <a:chExt cx="6342742" cy="68580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10BAA5D-4C96-49C4-904D-677E2E600738}"/>
                  </a:ext>
                </a:extLst>
              </p:cNvPr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D83585B-D731-4D78-9C89-1372FC61B3C6}"/>
                  </a:ext>
                </a:extLst>
              </p:cNvPr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079FF9-04A4-4E1E-8017-E839E5061E90}"/>
                  </a:ext>
                </a:extLst>
              </p:cNvPr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180552D-7C0C-4C1F-A5BC-87C8B2D5E8DE}"/>
                  </a:ext>
                </a:extLst>
              </p:cNvPr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F734D9F-777B-4DC2-B9AB-FCC909362612}"/>
                  </a:ext>
                </a:extLst>
              </p:cNvPr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5FC78EE-AAA3-4A4F-BF9D-7B11FA149BFB}"/>
                  </a:ext>
                </a:extLst>
              </p:cNvPr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71B6F85-4DA7-41A8-A3EA-BF3345D930AB}"/>
                  </a:ext>
                </a:extLst>
              </p:cNvPr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11BDEF6-0674-40E7-AF87-82980C044AE6}"/>
                  </a:ext>
                </a:extLst>
              </p:cNvPr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DAD8DF-3518-4624-8E2D-487791C9B935}"/>
                  </a:ext>
                </a:extLst>
              </p:cNvPr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DAE2363-81E5-4F06-A644-53436D1407A1}"/>
                  </a:ext>
                </a:extLst>
              </p:cNvPr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DCC4E43-DB9F-4DD0-B2BC-8AF2EBFE21E4}"/>
                  </a:ext>
                </a:extLst>
              </p:cNvPr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2B47AC7-71CB-49A2-836D-3A6340525104}"/>
                  </a:ext>
                </a:extLst>
              </p:cNvPr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8D435C5-144B-42A3-9FE0-91CF33154E7B}"/>
                  </a:ext>
                </a:extLst>
              </p:cNvPr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FC786BA-7F14-4DEA-969C-6057E9054CC1}"/>
                  </a:ext>
                </a:extLst>
              </p:cNvPr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BD562C6-7A9B-41B7-970D-4231C30C0D75}"/>
                  </a:ext>
                </a:extLst>
              </p:cNvPr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809B8EC-7AD7-4A29-A36A-1E974C23BE27}"/>
                  </a:ext>
                </a:extLst>
              </p:cNvPr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B17DD3A-F934-462F-8430-A237EF3B16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97" y="-45801"/>
            <a:ext cx="2215990" cy="2215990"/>
          </a:xfrm>
          <a:prstGeom prst="rect">
            <a:avLst/>
          </a:prstGeom>
        </p:spPr>
      </p:pic>
      <p:pic>
        <p:nvPicPr>
          <p:cNvPr id="5" name="Picture 4" descr="A picture containing person, group, posing, standing&#10;&#10;Description automatically generated">
            <a:extLst>
              <a:ext uri="{FF2B5EF4-FFF2-40B4-BE49-F238E27FC236}">
                <a16:creationId xmlns:a16="http://schemas.microsoft.com/office/drawing/2014/main" id="{81BC7AA6-ADCD-4A0F-98E6-A7679CF26C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24" y="3283023"/>
            <a:ext cx="7734300" cy="3752850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B492A12-7123-4376-AF1F-22B94008BD7A}"/>
              </a:ext>
            </a:extLst>
          </p:cNvPr>
          <p:cNvGrpSpPr/>
          <p:nvPr/>
        </p:nvGrpSpPr>
        <p:grpSpPr>
          <a:xfrm>
            <a:off x="0" y="-137160"/>
            <a:ext cx="12225301" cy="6995160"/>
            <a:chOff x="14523" y="-137160"/>
            <a:chExt cx="12225301" cy="699516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4D75744-12BF-4AE5-A157-63E0D180983E}"/>
                </a:ext>
              </a:extLst>
            </p:cNvPr>
            <p:cNvSpPr/>
            <p:nvPr/>
          </p:nvSpPr>
          <p:spPr>
            <a:xfrm>
              <a:off x="14523" y="0"/>
              <a:ext cx="12154511" cy="6858000"/>
            </a:xfrm>
            <a:custGeom>
              <a:avLst/>
              <a:gdLst>
                <a:gd name="connsiteX0" fmla="*/ 460172 w 12154511"/>
                <a:gd name="connsiteY0" fmla="*/ 0 h 6858000"/>
                <a:gd name="connsiteX1" fmla="*/ 11204159 w 12154511"/>
                <a:gd name="connsiteY1" fmla="*/ 0 h 6858000"/>
                <a:gd name="connsiteX2" fmla="*/ 11628168 w 12154511"/>
                <a:gd name="connsiteY2" fmla="*/ 281052 h 6858000"/>
                <a:gd name="connsiteX3" fmla="*/ 11643424 w 12154511"/>
                <a:gd name="connsiteY3" fmla="*/ 330199 h 6858000"/>
                <a:gd name="connsiteX4" fmla="*/ 11964561 w 12154511"/>
                <a:gd name="connsiteY4" fmla="*/ 330199 h 6858000"/>
                <a:gd name="connsiteX5" fmla="*/ 12154511 w 12154511"/>
                <a:gd name="connsiteY5" fmla="*/ 520149 h 6858000"/>
                <a:gd name="connsiteX6" fmla="*/ 12154511 w 12154511"/>
                <a:gd name="connsiteY6" fmla="*/ 909507 h 6858000"/>
                <a:gd name="connsiteX7" fmla="*/ 11964561 w 12154511"/>
                <a:gd name="connsiteY7" fmla="*/ 1099457 h 6858000"/>
                <a:gd name="connsiteX8" fmla="*/ 11664331 w 12154511"/>
                <a:gd name="connsiteY8" fmla="*/ 1099457 h 6858000"/>
                <a:gd name="connsiteX9" fmla="*/ 11664331 w 12154511"/>
                <a:gd name="connsiteY9" fmla="*/ 6397828 h 6858000"/>
                <a:gd name="connsiteX10" fmla="*/ 11204159 w 12154511"/>
                <a:gd name="connsiteY10" fmla="*/ 6858000 h 6858000"/>
                <a:gd name="connsiteX11" fmla="*/ 460172 w 12154511"/>
                <a:gd name="connsiteY11" fmla="*/ 6858000 h 6858000"/>
                <a:gd name="connsiteX12" fmla="*/ 0 w 12154511"/>
                <a:gd name="connsiteY12" fmla="*/ 6397828 h 6858000"/>
                <a:gd name="connsiteX13" fmla="*/ 0 w 12154511"/>
                <a:gd name="connsiteY13" fmla="*/ 460172 h 6858000"/>
                <a:gd name="connsiteX14" fmla="*/ 460172 w 12154511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54511" h="6858000">
                  <a:moveTo>
                    <a:pt x="460172" y="0"/>
                  </a:moveTo>
                  <a:lnTo>
                    <a:pt x="11204159" y="0"/>
                  </a:lnTo>
                  <a:cubicBezTo>
                    <a:pt x="11394769" y="0"/>
                    <a:pt x="11558311" y="115890"/>
                    <a:pt x="11628168" y="281052"/>
                  </a:cubicBezTo>
                  <a:lnTo>
                    <a:pt x="11643424" y="330199"/>
                  </a:lnTo>
                  <a:lnTo>
                    <a:pt x="11964561" y="330199"/>
                  </a:lnTo>
                  <a:cubicBezTo>
                    <a:pt x="12069467" y="330199"/>
                    <a:pt x="12154511" y="415243"/>
                    <a:pt x="12154511" y="520149"/>
                  </a:cubicBezTo>
                  <a:lnTo>
                    <a:pt x="12154511" y="909507"/>
                  </a:lnTo>
                  <a:cubicBezTo>
                    <a:pt x="12154511" y="1014413"/>
                    <a:pt x="12069467" y="1099457"/>
                    <a:pt x="11964561" y="1099457"/>
                  </a:cubicBezTo>
                  <a:lnTo>
                    <a:pt x="11664331" y="1099457"/>
                  </a:lnTo>
                  <a:lnTo>
                    <a:pt x="11664331" y="6397828"/>
                  </a:lnTo>
                  <a:cubicBezTo>
                    <a:pt x="11664331" y="6651974"/>
                    <a:pt x="11458305" y="6858000"/>
                    <a:pt x="11204159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9" name="Picture 128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3AE3F021-0E01-4635-9D8F-2DF8BE648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0740" y="-137160"/>
              <a:ext cx="1129084" cy="1129084"/>
            </a:xfrm>
            <a:prstGeom prst="rect">
              <a:avLst/>
            </a:prstGeom>
          </p:spPr>
        </p:pic>
      </p:grpSp>
      <p:pic>
        <p:nvPicPr>
          <p:cNvPr id="10" name="Picture 9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4A43C0BA-EB4B-43A8-8274-DCAC5878E0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94" y="4261285"/>
            <a:ext cx="1710967" cy="2127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DE9C7-835F-4990-8E4F-69877A3AD392}"/>
              </a:ext>
            </a:extLst>
          </p:cNvPr>
          <p:cNvSpPr txBox="1"/>
          <p:nvPr/>
        </p:nvSpPr>
        <p:spPr>
          <a:xfrm>
            <a:off x="3575378" y="1005005"/>
            <a:ext cx="6239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mitri" panose="00000400000000000000" pitchFamily="2" charset="0"/>
                <a:ea typeface="+mn-ea"/>
                <a:cs typeface="+mn-cs"/>
              </a:rPr>
              <a:t>About myself</a:t>
            </a:r>
            <a:endParaRPr kumimoji="0" lang="en-PH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mitri" panose="00000400000000000000" pitchFamily="2" charset="0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DD345-B3BF-4583-98B3-00C880303067}"/>
              </a:ext>
            </a:extLst>
          </p:cNvPr>
          <p:cNvSpPr/>
          <p:nvPr/>
        </p:nvSpPr>
        <p:spPr>
          <a:xfrm>
            <a:off x="1315226" y="284268"/>
            <a:ext cx="9815711" cy="6241138"/>
          </a:xfrm>
          <a:prstGeom prst="roundRect">
            <a:avLst>
              <a:gd name="adj" fmla="val 12772"/>
            </a:avLst>
          </a:prstGeom>
          <a:noFill/>
          <a:ln w="28575">
            <a:solidFill>
              <a:srgbClr val="F2E2C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15683-9479-49EA-B24F-34977DED7FB0}"/>
              </a:ext>
            </a:extLst>
          </p:cNvPr>
          <p:cNvSpPr txBox="1"/>
          <p:nvPr/>
        </p:nvSpPr>
        <p:spPr>
          <a:xfrm>
            <a:off x="3707378" y="2274397"/>
            <a:ext cx="6549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Name:Erryle Nash Apellido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DK Lemon Yellow Sun" panose="02000000000000000000" pitchFamily="50" charset="0"/>
              </a:rPr>
              <a:t>Age:19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DK Lemon Yellow Sun" panose="02000000000000000000" pitchFamily="50" charset="0"/>
              </a:rPr>
              <a:t>Birthplace:Das Mariñas Cavite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DK Lemon Yellow Sun" panose="02000000000000000000" pitchFamily="50" charset="0"/>
              </a:rPr>
              <a:t>I live:Sipalay 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dirty="0">
              <a:solidFill>
                <a:prstClr val="black"/>
              </a:solidFill>
              <a:latin typeface="DK Lemon Yellow Sun" panose="02000000000000000000" pitchFamily="50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6110716-7EB2-4B9B-B898-546083753E49}"/>
              </a:ext>
            </a:extLst>
          </p:cNvPr>
          <p:cNvGrpSpPr/>
          <p:nvPr/>
        </p:nvGrpSpPr>
        <p:grpSpPr>
          <a:xfrm>
            <a:off x="-8387961" y="0"/>
            <a:ext cx="11857007" cy="6858000"/>
            <a:chOff x="-8442" y="0"/>
            <a:chExt cx="11857007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2943B4F-0BF7-4276-8CF5-F32DEA888011}"/>
                </a:ext>
              </a:extLst>
            </p:cNvPr>
            <p:cNvSpPr/>
            <p:nvPr/>
          </p:nvSpPr>
          <p:spPr>
            <a:xfrm>
              <a:off x="-8442" y="0"/>
              <a:ext cx="11759229" cy="6858000"/>
            </a:xfrm>
            <a:custGeom>
              <a:avLst/>
              <a:gdLst>
                <a:gd name="connsiteX0" fmla="*/ 460172 w 11759229"/>
                <a:gd name="connsiteY0" fmla="*/ 0 h 6858000"/>
                <a:gd name="connsiteX1" fmla="*/ 10791696 w 11759229"/>
                <a:gd name="connsiteY1" fmla="*/ 0 h 6858000"/>
                <a:gd name="connsiteX2" fmla="*/ 11251868 w 11759229"/>
                <a:gd name="connsiteY2" fmla="*/ 460172 h 6858000"/>
                <a:gd name="connsiteX3" fmla="*/ 11251868 w 11759229"/>
                <a:gd name="connsiteY3" fmla="*/ 1164388 h 6858000"/>
                <a:gd name="connsiteX4" fmla="*/ 11569279 w 11759229"/>
                <a:gd name="connsiteY4" fmla="*/ 1164388 h 6858000"/>
                <a:gd name="connsiteX5" fmla="*/ 11759229 w 11759229"/>
                <a:gd name="connsiteY5" fmla="*/ 1354338 h 6858000"/>
                <a:gd name="connsiteX6" fmla="*/ 11759229 w 11759229"/>
                <a:gd name="connsiteY6" fmla="*/ 1743696 h 6858000"/>
                <a:gd name="connsiteX7" fmla="*/ 11569279 w 11759229"/>
                <a:gd name="connsiteY7" fmla="*/ 1933646 h 6858000"/>
                <a:gd name="connsiteX8" fmla="*/ 11251868 w 11759229"/>
                <a:gd name="connsiteY8" fmla="*/ 1933646 h 6858000"/>
                <a:gd name="connsiteX9" fmla="*/ 11251868 w 11759229"/>
                <a:gd name="connsiteY9" fmla="*/ 6397828 h 6858000"/>
                <a:gd name="connsiteX10" fmla="*/ 10791696 w 11759229"/>
                <a:gd name="connsiteY10" fmla="*/ 6858000 h 6858000"/>
                <a:gd name="connsiteX11" fmla="*/ 460172 w 11759229"/>
                <a:gd name="connsiteY11" fmla="*/ 6858000 h 6858000"/>
                <a:gd name="connsiteX12" fmla="*/ 0 w 11759229"/>
                <a:gd name="connsiteY12" fmla="*/ 6397828 h 6858000"/>
                <a:gd name="connsiteX13" fmla="*/ 0 w 11759229"/>
                <a:gd name="connsiteY13" fmla="*/ 460172 h 6858000"/>
                <a:gd name="connsiteX14" fmla="*/ 460172 w 1175922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9229" h="6858000">
                  <a:moveTo>
                    <a:pt x="460172" y="0"/>
                  </a:moveTo>
                  <a:lnTo>
                    <a:pt x="10791696" y="0"/>
                  </a:lnTo>
                  <a:cubicBezTo>
                    <a:pt x="11045842" y="0"/>
                    <a:pt x="11251868" y="206026"/>
                    <a:pt x="11251868" y="460172"/>
                  </a:cubicBezTo>
                  <a:lnTo>
                    <a:pt x="11251868" y="1164388"/>
                  </a:lnTo>
                  <a:lnTo>
                    <a:pt x="11569279" y="1164388"/>
                  </a:lnTo>
                  <a:cubicBezTo>
                    <a:pt x="11674185" y="1164388"/>
                    <a:pt x="11759229" y="1249432"/>
                    <a:pt x="11759229" y="1354338"/>
                  </a:cubicBezTo>
                  <a:lnTo>
                    <a:pt x="11759229" y="1743696"/>
                  </a:lnTo>
                  <a:cubicBezTo>
                    <a:pt x="11759229" y="1848602"/>
                    <a:pt x="11674185" y="1933646"/>
                    <a:pt x="11569279" y="1933646"/>
                  </a:cubicBezTo>
                  <a:lnTo>
                    <a:pt x="11251868" y="1933646"/>
                  </a:lnTo>
                  <a:lnTo>
                    <a:pt x="11251868" y="6397828"/>
                  </a:lnTo>
                  <a:cubicBezTo>
                    <a:pt x="11251868" y="6651974"/>
                    <a:pt x="11045842" y="6858000"/>
                    <a:pt x="1079169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A35709"/>
            </a:solidFill>
            <a:ln>
              <a:solidFill>
                <a:srgbClr val="A357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1" name="Picture 120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86AEBCDC-5056-467F-89CD-CDBF42C72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6859" y="493550"/>
              <a:ext cx="1291706" cy="1291706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A8D88FE-57AC-450B-9791-4741FCAD3787}"/>
              </a:ext>
            </a:extLst>
          </p:cNvPr>
          <p:cNvGrpSpPr/>
          <p:nvPr/>
        </p:nvGrpSpPr>
        <p:grpSpPr>
          <a:xfrm>
            <a:off x="-8387952" y="0"/>
            <a:ext cx="11432884" cy="6858000"/>
            <a:chOff x="-8433" y="0"/>
            <a:chExt cx="11432884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712DA8B-9FAC-4E2D-8522-F9DBDCD8B900}"/>
                </a:ext>
              </a:extLst>
            </p:cNvPr>
            <p:cNvSpPr/>
            <p:nvPr/>
          </p:nvSpPr>
          <p:spPr>
            <a:xfrm>
              <a:off x="-8433" y="0"/>
              <a:ext cx="11326094" cy="6858000"/>
            </a:xfrm>
            <a:custGeom>
              <a:avLst/>
              <a:gdLst>
                <a:gd name="connsiteX0" fmla="*/ 460172 w 11326094"/>
                <a:gd name="connsiteY0" fmla="*/ 0 h 6858000"/>
                <a:gd name="connsiteX1" fmla="*/ 10379233 w 11326094"/>
                <a:gd name="connsiteY1" fmla="*/ 0 h 6858000"/>
                <a:gd name="connsiteX2" fmla="*/ 10839405 w 11326094"/>
                <a:gd name="connsiteY2" fmla="*/ 460172 h 6858000"/>
                <a:gd name="connsiteX3" fmla="*/ 10839405 w 11326094"/>
                <a:gd name="connsiteY3" fmla="*/ 2029059 h 6858000"/>
                <a:gd name="connsiteX4" fmla="*/ 11136144 w 11326094"/>
                <a:gd name="connsiteY4" fmla="*/ 2029059 h 6858000"/>
                <a:gd name="connsiteX5" fmla="*/ 11326094 w 11326094"/>
                <a:gd name="connsiteY5" fmla="*/ 2219009 h 6858000"/>
                <a:gd name="connsiteX6" fmla="*/ 11326094 w 11326094"/>
                <a:gd name="connsiteY6" fmla="*/ 2608367 h 6858000"/>
                <a:gd name="connsiteX7" fmla="*/ 11136144 w 11326094"/>
                <a:gd name="connsiteY7" fmla="*/ 2798317 h 6858000"/>
                <a:gd name="connsiteX8" fmla="*/ 10839405 w 11326094"/>
                <a:gd name="connsiteY8" fmla="*/ 2798317 h 6858000"/>
                <a:gd name="connsiteX9" fmla="*/ 10839405 w 11326094"/>
                <a:gd name="connsiteY9" fmla="*/ 6397828 h 6858000"/>
                <a:gd name="connsiteX10" fmla="*/ 10379233 w 11326094"/>
                <a:gd name="connsiteY10" fmla="*/ 6858000 h 6858000"/>
                <a:gd name="connsiteX11" fmla="*/ 460172 w 11326094"/>
                <a:gd name="connsiteY11" fmla="*/ 6858000 h 6858000"/>
                <a:gd name="connsiteX12" fmla="*/ 0 w 11326094"/>
                <a:gd name="connsiteY12" fmla="*/ 6397828 h 6858000"/>
                <a:gd name="connsiteX13" fmla="*/ 0 w 11326094"/>
                <a:gd name="connsiteY13" fmla="*/ 460172 h 6858000"/>
                <a:gd name="connsiteX14" fmla="*/ 460172 w 11326094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26094" h="6858000">
                  <a:moveTo>
                    <a:pt x="460172" y="0"/>
                  </a:moveTo>
                  <a:lnTo>
                    <a:pt x="10379233" y="0"/>
                  </a:lnTo>
                  <a:cubicBezTo>
                    <a:pt x="10633379" y="0"/>
                    <a:pt x="10839405" y="206026"/>
                    <a:pt x="10839405" y="460172"/>
                  </a:cubicBezTo>
                  <a:lnTo>
                    <a:pt x="10839405" y="2029059"/>
                  </a:lnTo>
                  <a:lnTo>
                    <a:pt x="11136144" y="2029059"/>
                  </a:lnTo>
                  <a:cubicBezTo>
                    <a:pt x="11241050" y="2029059"/>
                    <a:pt x="11326094" y="2114103"/>
                    <a:pt x="11326094" y="2219009"/>
                  </a:cubicBezTo>
                  <a:lnTo>
                    <a:pt x="11326094" y="2608367"/>
                  </a:lnTo>
                  <a:cubicBezTo>
                    <a:pt x="11326094" y="2713273"/>
                    <a:pt x="11241050" y="2798317"/>
                    <a:pt x="11136144" y="2798317"/>
                  </a:cubicBezTo>
                  <a:lnTo>
                    <a:pt x="10839405" y="2798317"/>
                  </a:lnTo>
                  <a:lnTo>
                    <a:pt x="10839405" y="6397828"/>
                  </a:lnTo>
                  <a:cubicBezTo>
                    <a:pt x="10839405" y="6651974"/>
                    <a:pt x="10633379" y="6858000"/>
                    <a:pt x="10379233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1B1A17"/>
            </a:solidFill>
            <a:ln>
              <a:solidFill>
                <a:srgbClr val="1B1A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5" name="Picture 114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FDA579C3-380D-46C8-BF32-F10DE4106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5408" y="1251042"/>
              <a:ext cx="1249043" cy="1249043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D1A04AA-D086-42A7-839B-B9A4D209A573}"/>
              </a:ext>
            </a:extLst>
          </p:cNvPr>
          <p:cNvGrpSpPr/>
          <p:nvPr/>
        </p:nvGrpSpPr>
        <p:grpSpPr>
          <a:xfrm>
            <a:off x="-10619792" y="-11251447"/>
            <a:ext cx="1063800" cy="1914264"/>
            <a:chOff x="-12663" y="0"/>
            <a:chExt cx="11042135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5609334-D341-48B6-BC6E-98A713425025}"/>
                </a:ext>
              </a:extLst>
            </p:cNvPr>
            <p:cNvSpPr/>
            <p:nvPr/>
          </p:nvSpPr>
          <p:spPr>
            <a:xfrm>
              <a:off x="-12663" y="0"/>
              <a:ext cx="10898929" cy="6858000"/>
            </a:xfrm>
            <a:custGeom>
              <a:avLst/>
              <a:gdLst>
                <a:gd name="connsiteX0" fmla="*/ 460172 w 10898929"/>
                <a:gd name="connsiteY0" fmla="*/ 0 h 6858000"/>
                <a:gd name="connsiteX1" fmla="*/ 9949867 w 10898929"/>
                <a:gd name="connsiteY1" fmla="*/ 0 h 6858000"/>
                <a:gd name="connsiteX2" fmla="*/ 10410039 w 10898929"/>
                <a:gd name="connsiteY2" fmla="*/ 460172 h 6858000"/>
                <a:gd name="connsiteX3" fmla="*/ 10410039 w 10898929"/>
                <a:gd name="connsiteY3" fmla="*/ 2855302 h 6858000"/>
                <a:gd name="connsiteX4" fmla="*/ 10708979 w 10898929"/>
                <a:gd name="connsiteY4" fmla="*/ 2855302 h 6858000"/>
                <a:gd name="connsiteX5" fmla="*/ 10898929 w 10898929"/>
                <a:gd name="connsiteY5" fmla="*/ 3045252 h 6858000"/>
                <a:gd name="connsiteX6" fmla="*/ 10898929 w 10898929"/>
                <a:gd name="connsiteY6" fmla="*/ 3434610 h 6858000"/>
                <a:gd name="connsiteX7" fmla="*/ 10708979 w 10898929"/>
                <a:gd name="connsiteY7" fmla="*/ 3624560 h 6858000"/>
                <a:gd name="connsiteX8" fmla="*/ 10410039 w 10898929"/>
                <a:gd name="connsiteY8" fmla="*/ 3624560 h 6858000"/>
                <a:gd name="connsiteX9" fmla="*/ 10410039 w 10898929"/>
                <a:gd name="connsiteY9" fmla="*/ 6397828 h 6858000"/>
                <a:gd name="connsiteX10" fmla="*/ 9949867 w 10898929"/>
                <a:gd name="connsiteY10" fmla="*/ 6858000 h 6858000"/>
                <a:gd name="connsiteX11" fmla="*/ 460172 w 10898929"/>
                <a:gd name="connsiteY11" fmla="*/ 6858000 h 6858000"/>
                <a:gd name="connsiteX12" fmla="*/ 0 w 10898929"/>
                <a:gd name="connsiteY12" fmla="*/ 6397828 h 6858000"/>
                <a:gd name="connsiteX13" fmla="*/ 0 w 10898929"/>
                <a:gd name="connsiteY13" fmla="*/ 460172 h 6858000"/>
                <a:gd name="connsiteX14" fmla="*/ 460172 w 1089892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98929" h="6858000">
                  <a:moveTo>
                    <a:pt x="460172" y="0"/>
                  </a:moveTo>
                  <a:lnTo>
                    <a:pt x="9949867" y="0"/>
                  </a:lnTo>
                  <a:cubicBezTo>
                    <a:pt x="10204013" y="0"/>
                    <a:pt x="10410039" y="206026"/>
                    <a:pt x="10410039" y="460172"/>
                  </a:cubicBezTo>
                  <a:lnTo>
                    <a:pt x="10410039" y="2855302"/>
                  </a:lnTo>
                  <a:lnTo>
                    <a:pt x="10708979" y="2855302"/>
                  </a:lnTo>
                  <a:cubicBezTo>
                    <a:pt x="10813885" y="2855302"/>
                    <a:pt x="10898929" y="2940346"/>
                    <a:pt x="10898929" y="3045252"/>
                  </a:cubicBezTo>
                  <a:lnTo>
                    <a:pt x="10898929" y="3434610"/>
                  </a:lnTo>
                  <a:cubicBezTo>
                    <a:pt x="10898929" y="3539516"/>
                    <a:pt x="10813885" y="3624560"/>
                    <a:pt x="10708979" y="3624560"/>
                  </a:cubicBezTo>
                  <a:lnTo>
                    <a:pt x="10410039" y="3624560"/>
                  </a:lnTo>
                  <a:lnTo>
                    <a:pt x="10410039" y="6397828"/>
                  </a:lnTo>
                  <a:cubicBezTo>
                    <a:pt x="10410039" y="6651974"/>
                    <a:pt x="10204013" y="6858000"/>
                    <a:pt x="9949867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3" name="Picture 112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1A9AD52C-2BA8-4A05-A6AA-92AF866CE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6673" y="2051009"/>
              <a:ext cx="1252799" cy="1252799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DA74FF4-63CE-4059-9CA5-A3F359507E9D}"/>
              </a:ext>
            </a:extLst>
          </p:cNvPr>
          <p:cNvGrpSpPr/>
          <p:nvPr/>
        </p:nvGrpSpPr>
        <p:grpSpPr>
          <a:xfrm>
            <a:off x="-10523967" y="-11112500"/>
            <a:ext cx="1069840" cy="1763179"/>
            <a:chOff x="-12663" y="0"/>
            <a:chExt cx="10530111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E07DE1E-CE16-436D-B465-893982538730}"/>
                </a:ext>
              </a:extLst>
            </p:cNvPr>
            <p:cNvSpPr/>
            <p:nvPr/>
          </p:nvSpPr>
          <p:spPr>
            <a:xfrm>
              <a:off x="-12663" y="0"/>
              <a:ext cx="10470666" cy="6858000"/>
            </a:xfrm>
            <a:custGeom>
              <a:avLst/>
              <a:gdLst>
                <a:gd name="connsiteX0" fmla="*/ 460172 w 10470666"/>
                <a:gd name="connsiteY0" fmla="*/ 0 h 6858000"/>
                <a:gd name="connsiteX1" fmla="*/ 9543466 w 10470666"/>
                <a:gd name="connsiteY1" fmla="*/ 0 h 6858000"/>
                <a:gd name="connsiteX2" fmla="*/ 10003638 w 10470666"/>
                <a:gd name="connsiteY2" fmla="*/ 460172 h 6858000"/>
                <a:gd name="connsiteX3" fmla="*/ 10003638 w 10470666"/>
                <a:gd name="connsiteY3" fmla="*/ 3691329 h 6858000"/>
                <a:gd name="connsiteX4" fmla="*/ 10280716 w 10470666"/>
                <a:gd name="connsiteY4" fmla="*/ 3691329 h 6858000"/>
                <a:gd name="connsiteX5" fmla="*/ 10470666 w 10470666"/>
                <a:gd name="connsiteY5" fmla="*/ 3881279 h 6858000"/>
                <a:gd name="connsiteX6" fmla="*/ 10470666 w 10470666"/>
                <a:gd name="connsiteY6" fmla="*/ 4270637 h 6858000"/>
                <a:gd name="connsiteX7" fmla="*/ 10280716 w 10470666"/>
                <a:gd name="connsiteY7" fmla="*/ 4460587 h 6858000"/>
                <a:gd name="connsiteX8" fmla="*/ 10003638 w 10470666"/>
                <a:gd name="connsiteY8" fmla="*/ 4460587 h 6858000"/>
                <a:gd name="connsiteX9" fmla="*/ 10003638 w 10470666"/>
                <a:gd name="connsiteY9" fmla="*/ 6397828 h 6858000"/>
                <a:gd name="connsiteX10" fmla="*/ 9543466 w 10470666"/>
                <a:gd name="connsiteY10" fmla="*/ 6858000 h 6858000"/>
                <a:gd name="connsiteX11" fmla="*/ 460172 w 10470666"/>
                <a:gd name="connsiteY11" fmla="*/ 6858000 h 6858000"/>
                <a:gd name="connsiteX12" fmla="*/ 0 w 10470666"/>
                <a:gd name="connsiteY12" fmla="*/ 6397828 h 6858000"/>
                <a:gd name="connsiteX13" fmla="*/ 0 w 10470666"/>
                <a:gd name="connsiteY13" fmla="*/ 460172 h 6858000"/>
                <a:gd name="connsiteX14" fmla="*/ 460172 w 10470666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0666" h="6858000">
                  <a:moveTo>
                    <a:pt x="460172" y="0"/>
                  </a:moveTo>
                  <a:lnTo>
                    <a:pt x="9543466" y="0"/>
                  </a:lnTo>
                  <a:cubicBezTo>
                    <a:pt x="9797612" y="0"/>
                    <a:pt x="10003638" y="206026"/>
                    <a:pt x="10003638" y="460172"/>
                  </a:cubicBezTo>
                  <a:lnTo>
                    <a:pt x="10003638" y="3691329"/>
                  </a:lnTo>
                  <a:lnTo>
                    <a:pt x="10280716" y="3691329"/>
                  </a:lnTo>
                  <a:cubicBezTo>
                    <a:pt x="10385622" y="3691329"/>
                    <a:pt x="10470666" y="3776373"/>
                    <a:pt x="10470666" y="3881279"/>
                  </a:cubicBezTo>
                  <a:lnTo>
                    <a:pt x="10470666" y="4270637"/>
                  </a:lnTo>
                  <a:cubicBezTo>
                    <a:pt x="10470666" y="4375543"/>
                    <a:pt x="10385622" y="4460587"/>
                    <a:pt x="10280716" y="4460587"/>
                  </a:cubicBezTo>
                  <a:lnTo>
                    <a:pt x="10003638" y="4460587"/>
                  </a:lnTo>
                  <a:lnTo>
                    <a:pt x="10003638" y="6397828"/>
                  </a:lnTo>
                  <a:cubicBezTo>
                    <a:pt x="10003638" y="6651974"/>
                    <a:pt x="9797612" y="6858000"/>
                    <a:pt x="954346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A35709"/>
            </a:solidFill>
            <a:ln>
              <a:solidFill>
                <a:srgbClr val="A357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7" name="Picture 116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E9AC4163-6B29-4CF2-8CA6-8B8A7C3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079" y="2713225"/>
              <a:ext cx="1467369" cy="1467369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94AC477-7CAB-4769-BCD6-30C721556A7B}"/>
              </a:ext>
            </a:extLst>
          </p:cNvPr>
          <p:cNvGrpSpPr/>
          <p:nvPr/>
        </p:nvGrpSpPr>
        <p:grpSpPr>
          <a:xfrm>
            <a:off x="-11373088" y="-11361964"/>
            <a:ext cx="1251100" cy="1763179"/>
            <a:chOff x="1" y="0"/>
            <a:chExt cx="10417211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23E5D1-639C-49AF-9BE4-8D3B931CEA70}"/>
                </a:ext>
              </a:extLst>
            </p:cNvPr>
            <p:cNvSpPr/>
            <p:nvPr/>
          </p:nvSpPr>
          <p:spPr>
            <a:xfrm>
              <a:off x="1" y="0"/>
              <a:ext cx="10040949" cy="6858000"/>
            </a:xfrm>
            <a:custGeom>
              <a:avLst/>
              <a:gdLst>
                <a:gd name="connsiteX0" fmla="*/ 460172 w 10040949"/>
                <a:gd name="connsiteY0" fmla="*/ 0 h 6858000"/>
                <a:gd name="connsiteX1" fmla="*/ 9095374 w 10040949"/>
                <a:gd name="connsiteY1" fmla="*/ 0 h 6858000"/>
                <a:gd name="connsiteX2" fmla="*/ 9555546 w 10040949"/>
                <a:gd name="connsiteY2" fmla="*/ 460172 h 6858000"/>
                <a:gd name="connsiteX3" fmla="*/ 9555546 w 10040949"/>
                <a:gd name="connsiteY3" fmla="*/ 4553855 h 6858000"/>
                <a:gd name="connsiteX4" fmla="*/ 9850999 w 10040949"/>
                <a:gd name="connsiteY4" fmla="*/ 4553855 h 6858000"/>
                <a:gd name="connsiteX5" fmla="*/ 10040949 w 10040949"/>
                <a:gd name="connsiteY5" fmla="*/ 4743805 h 6858000"/>
                <a:gd name="connsiteX6" fmla="*/ 10040949 w 10040949"/>
                <a:gd name="connsiteY6" fmla="*/ 5133163 h 6858000"/>
                <a:gd name="connsiteX7" fmla="*/ 9850999 w 10040949"/>
                <a:gd name="connsiteY7" fmla="*/ 5323113 h 6858000"/>
                <a:gd name="connsiteX8" fmla="*/ 9555546 w 10040949"/>
                <a:gd name="connsiteY8" fmla="*/ 5323113 h 6858000"/>
                <a:gd name="connsiteX9" fmla="*/ 9555546 w 10040949"/>
                <a:gd name="connsiteY9" fmla="*/ 6397828 h 6858000"/>
                <a:gd name="connsiteX10" fmla="*/ 9095374 w 10040949"/>
                <a:gd name="connsiteY10" fmla="*/ 6858000 h 6858000"/>
                <a:gd name="connsiteX11" fmla="*/ 460172 w 10040949"/>
                <a:gd name="connsiteY11" fmla="*/ 6858000 h 6858000"/>
                <a:gd name="connsiteX12" fmla="*/ 0 w 10040949"/>
                <a:gd name="connsiteY12" fmla="*/ 6397828 h 6858000"/>
                <a:gd name="connsiteX13" fmla="*/ 0 w 10040949"/>
                <a:gd name="connsiteY13" fmla="*/ 460172 h 6858000"/>
                <a:gd name="connsiteX14" fmla="*/ 460172 w 1004094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40949" h="6858000">
                  <a:moveTo>
                    <a:pt x="460172" y="0"/>
                  </a:moveTo>
                  <a:lnTo>
                    <a:pt x="9095374" y="0"/>
                  </a:lnTo>
                  <a:cubicBezTo>
                    <a:pt x="9349520" y="0"/>
                    <a:pt x="9555546" y="206026"/>
                    <a:pt x="9555546" y="460172"/>
                  </a:cubicBezTo>
                  <a:lnTo>
                    <a:pt x="9555546" y="4553855"/>
                  </a:lnTo>
                  <a:lnTo>
                    <a:pt x="9850999" y="4553855"/>
                  </a:lnTo>
                  <a:cubicBezTo>
                    <a:pt x="9955905" y="4553855"/>
                    <a:pt x="10040949" y="4638899"/>
                    <a:pt x="10040949" y="4743805"/>
                  </a:cubicBezTo>
                  <a:lnTo>
                    <a:pt x="10040949" y="5133163"/>
                  </a:lnTo>
                  <a:cubicBezTo>
                    <a:pt x="10040949" y="5238069"/>
                    <a:pt x="9955905" y="5323113"/>
                    <a:pt x="9850999" y="5323113"/>
                  </a:cubicBezTo>
                  <a:lnTo>
                    <a:pt x="9555546" y="5323113"/>
                  </a:lnTo>
                  <a:lnTo>
                    <a:pt x="9555546" y="6397828"/>
                  </a:lnTo>
                  <a:cubicBezTo>
                    <a:pt x="9555546" y="6651974"/>
                    <a:pt x="9349520" y="6858000"/>
                    <a:pt x="9095374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1B1A17"/>
            </a:solidFill>
            <a:ln>
              <a:solidFill>
                <a:srgbClr val="1B1A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7" name="Picture 126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3576419B-47A1-42C1-B039-DB665BCA2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55"/>
            <a:stretch/>
          </p:blipFill>
          <p:spPr>
            <a:xfrm>
              <a:off x="8861815" y="3634885"/>
              <a:ext cx="1555397" cy="1252800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D2F1888-5246-4AC9-A163-1858BAE05418}"/>
              </a:ext>
            </a:extLst>
          </p:cNvPr>
          <p:cNvGrpSpPr/>
          <p:nvPr/>
        </p:nvGrpSpPr>
        <p:grpSpPr>
          <a:xfrm>
            <a:off x="-9400054" y="-11089821"/>
            <a:ext cx="1012094" cy="1491036"/>
            <a:chOff x="0" y="0"/>
            <a:chExt cx="9855111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7EDA9CB-01A6-43BA-B066-89878AE8C2B8}"/>
                </a:ext>
              </a:extLst>
            </p:cNvPr>
            <p:cNvSpPr/>
            <p:nvPr/>
          </p:nvSpPr>
          <p:spPr>
            <a:xfrm>
              <a:off x="0" y="0"/>
              <a:ext cx="9659715" cy="6858000"/>
            </a:xfrm>
            <a:custGeom>
              <a:avLst/>
              <a:gdLst>
                <a:gd name="connsiteX0" fmla="*/ 460172 w 9659715"/>
                <a:gd name="connsiteY0" fmla="*/ 0 h 6858000"/>
                <a:gd name="connsiteX1" fmla="*/ 8659946 w 9659715"/>
                <a:gd name="connsiteY1" fmla="*/ 0 h 6858000"/>
                <a:gd name="connsiteX2" fmla="*/ 9120118 w 9659715"/>
                <a:gd name="connsiteY2" fmla="*/ 460172 h 6858000"/>
                <a:gd name="connsiteX3" fmla="*/ 9120118 w 9659715"/>
                <a:gd name="connsiteY3" fmla="*/ 5424712 h 6858000"/>
                <a:gd name="connsiteX4" fmla="*/ 9469765 w 9659715"/>
                <a:gd name="connsiteY4" fmla="*/ 5424712 h 6858000"/>
                <a:gd name="connsiteX5" fmla="*/ 9659715 w 9659715"/>
                <a:gd name="connsiteY5" fmla="*/ 5614662 h 6858000"/>
                <a:gd name="connsiteX6" fmla="*/ 9659715 w 9659715"/>
                <a:gd name="connsiteY6" fmla="*/ 6004020 h 6858000"/>
                <a:gd name="connsiteX7" fmla="*/ 9469765 w 9659715"/>
                <a:gd name="connsiteY7" fmla="*/ 6193970 h 6858000"/>
                <a:gd name="connsiteX8" fmla="*/ 9120118 w 9659715"/>
                <a:gd name="connsiteY8" fmla="*/ 6193970 h 6858000"/>
                <a:gd name="connsiteX9" fmla="*/ 9120118 w 9659715"/>
                <a:gd name="connsiteY9" fmla="*/ 6397828 h 6858000"/>
                <a:gd name="connsiteX10" fmla="*/ 8659946 w 9659715"/>
                <a:gd name="connsiteY10" fmla="*/ 6858000 h 6858000"/>
                <a:gd name="connsiteX11" fmla="*/ 460172 w 9659715"/>
                <a:gd name="connsiteY11" fmla="*/ 6858000 h 6858000"/>
                <a:gd name="connsiteX12" fmla="*/ 0 w 9659715"/>
                <a:gd name="connsiteY12" fmla="*/ 6397828 h 6858000"/>
                <a:gd name="connsiteX13" fmla="*/ 0 w 9659715"/>
                <a:gd name="connsiteY13" fmla="*/ 460172 h 6858000"/>
                <a:gd name="connsiteX14" fmla="*/ 460172 w 9659715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59715" h="6858000">
                  <a:moveTo>
                    <a:pt x="460172" y="0"/>
                  </a:moveTo>
                  <a:lnTo>
                    <a:pt x="8659946" y="0"/>
                  </a:lnTo>
                  <a:cubicBezTo>
                    <a:pt x="8914092" y="0"/>
                    <a:pt x="9120118" y="206026"/>
                    <a:pt x="9120118" y="460172"/>
                  </a:cubicBezTo>
                  <a:lnTo>
                    <a:pt x="9120118" y="5424712"/>
                  </a:lnTo>
                  <a:lnTo>
                    <a:pt x="9469765" y="5424712"/>
                  </a:lnTo>
                  <a:cubicBezTo>
                    <a:pt x="9574671" y="5424712"/>
                    <a:pt x="9659715" y="5509756"/>
                    <a:pt x="9659715" y="5614662"/>
                  </a:cubicBezTo>
                  <a:lnTo>
                    <a:pt x="9659715" y="6004020"/>
                  </a:lnTo>
                  <a:cubicBezTo>
                    <a:pt x="9659715" y="6108926"/>
                    <a:pt x="9574671" y="6193970"/>
                    <a:pt x="9469765" y="6193970"/>
                  </a:cubicBezTo>
                  <a:lnTo>
                    <a:pt x="9120118" y="6193970"/>
                  </a:lnTo>
                  <a:lnTo>
                    <a:pt x="9120118" y="6397828"/>
                  </a:lnTo>
                  <a:cubicBezTo>
                    <a:pt x="9120118" y="6651974"/>
                    <a:pt x="8914092" y="6858000"/>
                    <a:pt x="865994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1" name="Picture 130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58591630-3648-4BED-B971-843833EC3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126" y="4490687"/>
              <a:ext cx="1469985" cy="1469985"/>
            </a:xfrm>
            <a:prstGeom prst="rect">
              <a:avLst/>
            </a:prstGeom>
          </p:spPr>
        </p:pic>
      </p:grpSp>
      <p:pic>
        <p:nvPicPr>
          <p:cNvPr id="9" name="About myself.mp3">
            <a:hlinkClick r:id="" action="ppaction://media"/>
            <a:extLst>
              <a:ext uri="{FF2B5EF4-FFF2-40B4-BE49-F238E27FC236}">
                <a16:creationId xmlns:a16="http://schemas.microsoft.com/office/drawing/2014/main" id="{110E32D4-610B-A841-A2E9-689D0DB86B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3"/>
          <a:stretch>
            <a:fillRect/>
          </a:stretch>
        </p:blipFill>
        <p:spPr>
          <a:xfrm flipV="1">
            <a:off x="9211023" y="-3145077"/>
            <a:ext cx="2039947" cy="2039947"/>
          </a:xfrm>
          <a:prstGeom prst="rect">
            <a:avLst/>
          </a:prstGeom>
        </p:spPr>
      </p:pic>
      <p:pic>
        <p:nvPicPr>
          <p:cNvPr id="11" name="Name_Erryle Nash Apellido.mp3">
            <a:hlinkClick r:id="" action="ppaction://media"/>
            <a:extLst>
              <a:ext uri="{FF2B5EF4-FFF2-40B4-BE49-F238E27FC236}">
                <a16:creationId xmlns:a16="http://schemas.microsoft.com/office/drawing/2014/main" id="{4B666B6E-BF86-FB41-96E8-388C6C2F4FE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3"/>
          <a:stretch>
            <a:fillRect/>
          </a:stretch>
        </p:blipFill>
        <p:spPr>
          <a:xfrm flipV="1">
            <a:off x="6233804" y="-2857481"/>
            <a:ext cx="1949357" cy="1949357"/>
          </a:xfrm>
          <a:prstGeom prst="rect">
            <a:avLst/>
          </a:prstGeom>
        </p:spPr>
      </p:pic>
      <p:pic>
        <p:nvPicPr>
          <p:cNvPr id="12" name="Age_19.mp3">
            <a:hlinkClick r:id="" action="ppaction://media"/>
            <a:extLst>
              <a:ext uri="{FF2B5EF4-FFF2-40B4-BE49-F238E27FC236}">
                <a16:creationId xmlns:a16="http://schemas.microsoft.com/office/drawing/2014/main" id="{BA24FA77-5285-CF4A-9898-6C367771A8E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338283" y="-3357097"/>
            <a:ext cx="2173513" cy="2173513"/>
          </a:xfrm>
          <a:prstGeom prst="rect">
            <a:avLst/>
          </a:prstGeom>
        </p:spPr>
      </p:pic>
      <p:pic>
        <p:nvPicPr>
          <p:cNvPr id="60" name="Birthplace_Das Mariñas Cavite.mp3">
            <a:hlinkClick r:id="" action="ppaction://media"/>
            <a:extLst>
              <a:ext uri="{FF2B5EF4-FFF2-40B4-BE49-F238E27FC236}">
                <a16:creationId xmlns:a16="http://schemas.microsoft.com/office/drawing/2014/main" id="{C482475A-022B-E242-BD22-9E089332879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7048036" y="8247398"/>
            <a:ext cx="2270249" cy="2270249"/>
          </a:xfrm>
          <a:prstGeom prst="rect">
            <a:avLst/>
          </a:prstGeom>
        </p:spPr>
      </p:pic>
      <p:pic>
        <p:nvPicPr>
          <p:cNvPr id="61" name="I live_Sipalay City.mp3">
            <a:hlinkClick r:id="" action="ppaction://media"/>
            <a:extLst>
              <a:ext uri="{FF2B5EF4-FFF2-40B4-BE49-F238E27FC236}">
                <a16:creationId xmlns:a16="http://schemas.microsoft.com/office/drawing/2014/main" id="{2B49E2E2-1B34-934E-A4A3-8A0C278C2118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172607" y="8247400"/>
            <a:ext cx="2270247" cy="22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49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  <p:audio>
              <p:cMediaNode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DFA5DC-DD65-43F8-9C9E-8EBE65077C15}"/>
              </a:ext>
            </a:extLst>
          </p:cNvPr>
          <p:cNvSpPr txBox="1"/>
          <p:nvPr/>
        </p:nvSpPr>
        <p:spPr>
          <a:xfrm>
            <a:off x="4732332" y="1188846"/>
            <a:ext cx="53886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mitri swank" panose="00000400000000000000" pitchFamily="2" charset="0"/>
                <a:ea typeface="+mn-ea"/>
                <a:cs typeface="+mn-cs"/>
              </a:rPr>
              <a:t>Title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mitri swank" panose="00000400000000000000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3B7AF3-AD95-4A4F-89F8-ADC37A9F35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-757013"/>
            <a:ext cx="1298561" cy="64013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6BCC9FF-C4CA-410F-A348-667AADDE11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" y="0"/>
            <a:chExt cx="12192000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2E4A35-BDA2-483F-BF0F-B5F0F89ABE8E}"/>
                </a:ext>
              </a:extLst>
            </p:cNvPr>
            <p:cNvGrpSpPr/>
            <p:nvPr/>
          </p:nvGrpSpPr>
          <p:grpSpPr>
            <a:xfrm>
              <a:off x="377371" y="0"/>
              <a:ext cx="11422742" cy="6858000"/>
              <a:chOff x="377371" y="0"/>
              <a:chExt cx="11422742" cy="6858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9A4DA98-1509-49FB-8C7C-F2735FE34F71}"/>
                  </a:ext>
                </a:extLst>
              </p:cNvPr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8741531-ADAD-45CA-88C9-CC78B3AF3CD0}"/>
                  </a:ext>
                </a:extLst>
              </p:cNvPr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00B0CD8-D355-4721-9A22-AFE4A08A15C9}"/>
                  </a:ext>
                </a:extLst>
              </p:cNvPr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2ECECC7-1B72-4276-B8A0-2972AC0A0575}"/>
                  </a:ext>
                </a:extLst>
              </p:cNvPr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7CD3901-A1CC-4476-9997-25B9E2EDDD95}"/>
                  </a:ext>
                </a:extLst>
              </p:cNvPr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43FCAF4-84E0-4A32-89C3-3A2D34D5CCAA}"/>
                  </a:ext>
                </a:extLst>
              </p:cNvPr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0F91765-DC33-4728-9D8A-654697E15D85}"/>
                  </a:ext>
                </a:extLst>
              </p:cNvPr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452095D-C5A6-4BB0-AF6F-9AE8A942D383}"/>
                  </a:ext>
                </a:extLst>
              </p:cNvPr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3CBF05-CEB9-498F-AF2B-7FDBD9EF1628}"/>
                  </a:ext>
                </a:extLst>
              </p:cNvPr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E2BF83D-46CA-4F34-9A96-9D481B9C3F24}"/>
                  </a:ext>
                </a:extLst>
              </p:cNvPr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A7263C-EB66-44DE-A387-AE740623C498}"/>
                  </a:ext>
                </a:extLst>
              </p:cNvPr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D14FF2-375D-41BC-9712-01C126EAC14E}"/>
                  </a:ext>
                </a:extLst>
              </p:cNvPr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1036CA8-5BFA-4744-923D-8EF16D543092}"/>
                  </a:ext>
                </a:extLst>
              </p:cNvPr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BC564BA-D123-45E6-9238-AE0AEC48D1CA}"/>
                  </a:ext>
                </a:extLst>
              </p:cNvPr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EC6EEBB-4DA7-4FAF-9A9A-1B993B9A32C5}"/>
                  </a:ext>
                </a:extLst>
              </p:cNvPr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4A99F5A-12F1-4404-ADC5-FAA9C3B99E2C}"/>
                  </a:ext>
                </a:extLst>
              </p:cNvPr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69CE377-BB00-4115-892C-040A46535474}"/>
                  </a:ext>
                </a:extLst>
              </p:cNvPr>
              <p:cNvCxnSpPr/>
              <p:nvPr/>
            </p:nvCxnSpPr>
            <p:spPr>
              <a:xfrm>
                <a:off x="714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A5294F9-B177-4CDB-BAC1-CC725FC11549}"/>
                  </a:ext>
                </a:extLst>
              </p:cNvPr>
              <p:cNvCxnSpPr/>
              <p:nvPr/>
            </p:nvCxnSpPr>
            <p:spPr>
              <a:xfrm>
                <a:off x="754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B9CD63F-E4DF-4826-8BC4-D28AE1C301F9}"/>
                  </a:ext>
                </a:extLst>
              </p:cNvPr>
              <p:cNvCxnSpPr/>
              <p:nvPr/>
            </p:nvCxnSpPr>
            <p:spPr>
              <a:xfrm>
                <a:off x="798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9D7D72B-791E-42B5-A43E-11E910FB474F}"/>
                  </a:ext>
                </a:extLst>
              </p:cNvPr>
              <p:cNvCxnSpPr/>
              <p:nvPr/>
            </p:nvCxnSpPr>
            <p:spPr>
              <a:xfrm>
                <a:off x="841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87AA8CF-E998-41D8-9BFC-8B588525EE53}"/>
                  </a:ext>
                </a:extLst>
              </p:cNvPr>
              <p:cNvCxnSpPr/>
              <p:nvPr/>
            </p:nvCxnSpPr>
            <p:spPr>
              <a:xfrm>
                <a:off x="883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2DE3CC1-1684-4108-A474-01DF6C96EE58}"/>
                  </a:ext>
                </a:extLst>
              </p:cNvPr>
              <p:cNvCxnSpPr/>
              <p:nvPr/>
            </p:nvCxnSpPr>
            <p:spPr>
              <a:xfrm>
                <a:off x="92455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A8BBAA0-CC0A-4391-A2CE-B13A6728AAE0}"/>
                  </a:ext>
                </a:extLst>
              </p:cNvPr>
              <p:cNvCxnSpPr/>
              <p:nvPr/>
            </p:nvCxnSpPr>
            <p:spPr>
              <a:xfrm>
                <a:off x="9681027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9260382-1879-4A0C-8657-34FE436BE62B}"/>
                  </a:ext>
                </a:extLst>
              </p:cNvPr>
              <p:cNvCxnSpPr/>
              <p:nvPr/>
            </p:nvCxnSpPr>
            <p:spPr>
              <a:xfrm>
                <a:off x="101164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1AD28F6-D1D5-4B00-9D53-7D2CD3E68E8E}"/>
                  </a:ext>
                </a:extLst>
              </p:cNvPr>
              <p:cNvCxnSpPr/>
              <p:nvPr/>
            </p:nvCxnSpPr>
            <p:spPr>
              <a:xfrm>
                <a:off x="1052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CFA8C2D-85BE-4E14-BB7C-5A5D0A171906}"/>
                  </a:ext>
                </a:extLst>
              </p:cNvPr>
              <p:cNvCxnSpPr/>
              <p:nvPr/>
            </p:nvCxnSpPr>
            <p:spPr>
              <a:xfrm>
                <a:off x="1092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6253C2F-4D7F-489C-9D20-C1773E3433DF}"/>
                  </a:ext>
                </a:extLst>
              </p:cNvPr>
              <p:cNvCxnSpPr/>
              <p:nvPr/>
            </p:nvCxnSpPr>
            <p:spPr>
              <a:xfrm>
                <a:off x="1136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A689C50-0C83-435D-8258-A47333AB3773}"/>
                  </a:ext>
                </a:extLst>
              </p:cNvPr>
              <p:cNvCxnSpPr/>
              <p:nvPr/>
            </p:nvCxnSpPr>
            <p:spPr>
              <a:xfrm>
                <a:off x="1180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DBBADA-3844-46ED-876F-40AFB7F65F98}"/>
                </a:ext>
              </a:extLst>
            </p:cNvPr>
            <p:cNvGrpSpPr/>
            <p:nvPr/>
          </p:nvGrpSpPr>
          <p:grpSpPr>
            <a:xfrm rot="5400000">
              <a:off x="2924631" y="-2616201"/>
              <a:ext cx="6342742" cy="12192000"/>
              <a:chOff x="377371" y="0"/>
              <a:chExt cx="6342742" cy="68580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10BAA5D-4C96-49C4-904D-677E2E600738}"/>
                  </a:ext>
                </a:extLst>
              </p:cNvPr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D83585B-D731-4D78-9C89-1372FC61B3C6}"/>
                  </a:ext>
                </a:extLst>
              </p:cNvPr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079FF9-04A4-4E1E-8017-E839E5061E90}"/>
                  </a:ext>
                </a:extLst>
              </p:cNvPr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180552D-7C0C-4C1F-A5BC-87C8B2D5E8DE}"/>
                  </a:ext>
                </a:extLst>
              </p:cNvPr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F734D9F-777B-4DC2-B9AB-FCC909362612}"/>
                  </a:ext>
                </a:extLst>
              </p:cNvPr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5FC78EE-AAA3-4A4F-BF9D-7B11FA149BFB}"/>
                  </a:ext>
                </a:extLst>
              </p:cNvPr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71B6F85-4DA7-41A8-A3EA-BF3345D930AB}"/>
                  </a:ext>
                </a:extLst>
              </p:cNvPr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11BDEF6-0674-40E7-AF87-82980C044AE6}"/>
                  </a:ext>
                </a:extLst>
              </p:cNvPr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DAD8DF-3518-4624-8E2D-487791C9B935}"/>
                  </a:ext>
                </a:extLst>
              </p:cNvPr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DAE2363-81E5-4F06-A644-53436D1407A1}"/>
                  </a:ext>
                </a:extLst>
              </p:cNvPr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DCC4E43-DB9F-4DD0-B2BC-8AF2EBFE21E4}"/>
                  </a:ext>
                </a:extLst>
              </p:cNvPr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2B47AC7-71CB-49A2-836D-3A6340525104}"/>
                  </a:ext>
                </a:extLst>
              </p:cNvPr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8D435C5-144B-42A3-9FE0-91CF33154E7B}"/>
                  </a:ext>
                </a:extLst>
              </p:cNvPr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FC786BA-7F14-4DEA-969C-6057E9054CC1}"/>
                  </a:ext>
                </a:extLst>
              </p:cNvPr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BD562C6-7A9B-41B7-970D-4231C30C0D75}"/>
                  </a:ext>
                </a:extLst>
              </p:cNvPr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809B8EC-7AD7-4A29-A36A-1E974C23BE27}"/>
                  </a:ext>
                </a:extLst>
              </p:cNvPr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B17DD3A-F934-462F-8430-A237EF3B16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97" y="-45801"/>
            <a:ext cx="2215990" cy="2215990"/>
          </a:xfrm>
          <a:prstGeom prst="rect">
            <a:avLst/>
          </a:prstGeom>
        </p:spPr>
      </p:pic>
      <p:pic>
        <p:nvPicPr>
          <p:cNvPr id="5" name="Picture 4" descr="A picture containing person, group, posing, standing&#10;&#10;Description automatically generated">
            <a:extLst>
              <a:ext uri="{FF2B5EF4-FFF2-40B4-BE49-F238E27FC236}">
                <a16:creationId xmlns:a16="http://schemas.microsoft.com/office/drawing/2014/main" id="{81BC7AA6-ADCD-4A0F-98E6-A7679CF26CC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24" y="3283023"/>
            <a:ext cx="7734300" cy="3752850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B492A12-7123-4376-AF1F-22B94008BD7A}"/>
              </a:ext>
            </a:extLst>
          </p:cNvPr>
          <p:cNvGrpSpPr/>
          <p:nvPr/>
        </p:nvGrpSpPr>
        <p:grpSpPr>
          <a:xfrm>
            <a:off x="-12059" y="-148845"/>
            <a:ext cx="12225301" cy="6995160"/>
            <a:chOff x="14523" y="-137160"/>
            <a:chExt cx="12225301" cy="699516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4D75744-12BF-4AE5-A157-63E0D180983E}"/>
                </a:ext>
              </a:extLst>
            </p:cNvPr>
            <p:cNvSpPr/>
            <p:nvPr/>
          </p:nvSpPr>
          <p:spPr>
            <a:xfrm>
              <a:off x="14523" y="0"/>
              <a:ext cx="12154511" cy="6858000"/>
            </a:xfrm>
            <a:custGeom>
              <a:avLst/>
              <a:gdLst>
                <a:gd name="connsiteX0" fmla="*/ 460172 w 12154511"/>
                <a:gd name="connsiteY0" fmla="*/ 0 h 6858000"/>
                <a:gd name="connsiteX1" fmla="*/ 11204159 w 12154511"/>
                <a:gd name="connsiteY1" fmla="*/ 0 h 6858000"/>
                <a:gd name="connsiteX2" fmla="*/ 11628168 w 12154511"/>
                <a:gd name="connsiteY2" fmla="*/ 281052 h 6858000"/>
                <a:gd name="connsiteX3" fmla="*/ 11643424 w 12154511"/>
                <a:gd name="connsiteY3" fmla="*/ 330199 h 6858000"/>
                <a:gd name="connsiteX4" fmla="*/ 11964561 w 12154511"/>
                <a:gd name="connsiteY4" fmla="*/ 330199 h 6858000"/>
                <a:gd name="connsiteX5" fmla="*/ 12154511 w 12154511"/>
                <a:gd name="connsiteY5" fmla="*/ 520149 h 6858000"/>
                <a:gd name="connsiteX6" fmla="*/ 12154511 w 12154511"/>
                <a:gd name="connsiteY6" fmla="*/ 909507 h 6858000"/>
                <a:gd name="connsiteX7" fmla="*/ 11964561 w 12154511"/>
                <a:gd name="connsiteY7" fmla="*/ 1099457 h 6858000"/>
                <a:gd name="connsiteX8" fmla="*/ 11664331 w 12154511"/>
                <a:gd name="connsiteY8" fmla="*/ 1099457 h 6858000"/>
                <a:gd name="connsiteX9" fmla="*/ 11664331 w 12154511"/>
                <a:gd name="connsiteY9" fmla="*/ 6397828 h 6858000"/>
                <a:gd name="connsiteX10" fmla="*/ 11204159 w 12154511"/>
                <a:gd name="connsiteY10" fmla="*/ 6858000 h 6858000"/>
                <a:gd name="connsiteX11" fmla="*/ 460172 w 12154511"/>
                <a:gd name="connsiteY11" fmla="*/ 6858000 h 6858000"/>
                <a:gd name="connsiteX12" fmla="*/ 0 w 12154511"/>
                <a:gd name="connsiteY12" fmla="*/ 6397828 h 6858000"/>
                <a:gd name="connsiteX13" fmla="*/ 0 w 12154511"/>
                <a:gd name="connsiteY13" fmla="*/ 460172 h 6858000"/>
                <a:gd name="connsiteX14" fmla="*/ 460172 w 12154511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54511" h="6858000">
                  <a:moveTo>
                    <a:pt x="460172" y="0"/>
                  </a:moveTo>
                  <a:lnTo>
                    <a:pt x="11204159" y="0"/>
                  </a:lnTo>
                  <a:cubicBezTo>
                    <a:pt x="11394769" y="0"/>
                    <a:pt x="11558311" y="115890"/>
                    <a:pt x="11628168" y="281052"/>
                  </a:cubicBezTo>
                  <a:lnTo>
                    <a:pt x="11643424" y="330199"/>
                  </a:lnTo>
                  <a:lnTo>
                    <a:pt x="11964561" y="330199"/>
                  </a:lnTo>
                  <a:cubicBezTo>
                    <a:pt x="12069467" y="330199"/>
                    <a:pt x="12154511" y="415243"/>
                    <a:pt x="12154511" y="520149"/>
                  </a:cubicBezTo>
                  <a:lnTo>
                    <a:pt x="12154511" y="909507"/>
                  </a:lnTo>
                  <a:cubicBezTo>
                    <a:pt x="12154511" y="1014413"/>
                    <a:pt x="12069467" y="1099457"/>
                    <a:pt x="11964561" y="1099457"/>
                  </a:cubicBezTo>
                  <a:lnTo>
                    <a:pt x="11664331" y="1099457"/>
                  </a:lnTo>
                  <a:lnTo>
                    <a:pt x="11664331" y="6397828"/>
                  </a:lnTo>
                  <a:cubicBezTo>
                    <a:pt x="11664331" y="6651974"/>
                    <a:pt x="11458305" y="6858000"/>
                    <a:pt x="11204159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9" name="Picture 128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3AE3F021-0E01-4635-9D8F-2DF8BE648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0740" y="-137160"/>
              <a:ext cx="1129084" cy="1129084"/>
            </a:xfrm>
            <a:prstGeom prst="rect">
              <a:avLst/>
            </a:prstGeom>
          </p:spPr>
        </p:pic>
      </p:grpSp>
      <p:pic>
        <p:nvPicPr>
          <p:cNvPr id="10" name="Picture 9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4A43C0BA-EB4B-43A8-8274-DCAC5878E0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94" y="4261285"/>
            <a:ext cx="1710967" cy="2127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DE9C7-835F-4990-8E4F-69877A3AD392}"/>
              </a:ext>
            </a:extLst>
          </p:cNvPr>
          <p:cNvSpPr txBox="1"/>
          <p:nvPr/>
        </p:nvSpPr>
        <p:spPr>
          <a:xfrm>
            <a:off x="3575378" y="1005005"/>
            <a:ext cx="6239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mitri" panose="00000400000000000000" pitchFamily="2" charset="0"/>
                <a:ea typeface="+mn-ea"/>
                <a:cs typeface="+mn-cs"/>
              </a:rPr>
              <a:t>Title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mitri" panose="00000400000000000000" pitchFamily="2" charset="0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DD345-B3BF-4583-98B3-00C880303067}"/>
              </a:ext>
            </a:extLst>
          </p:cNvPr>
          <p:cNvSpPr/>
          <p:nvPr/>
        </p:nvSpPr>
        <p:spPr>
          <a:xfrm>
            <a:off x="1315226" y="284268"/>
            <a:ext cx="9815711" cy="6241138"/>
          </a:xfrm>
          <a:prstGeom prst="roundRect">
            <a:avLst>
              <a:gd name="adj" fmla="val 12772"/>
            </a:avLst>
          </a:prstGeom>
          <a:noFill/>
          <a:ln w="28575">
            <a:solidFill>
              <a:srgbClr val="F2E2C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15683-9479-49EA-B24F-34977DED7FB0}"/>
              </a:ext>
            </a:extLst>
          </p:cNvPr>
          <p:cNvSpPr txBox="1"/>
          <p:nvPr/>
        </p:nvSpPr>
        <p:spPr>
          <a:xfrm>
            <a:off x="3707378" y="2310116"/>
            <a:ext cx="6549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6110716-7EB2-4B9B-B898-546083753E49}"/>
              </a:ext>
            </a:extLst>
          </p:cNvPr>
          <p:cNvGrpSpPr/>
          <p:nvPr/>
        </p:nvGrpSpPr>
        <p:grpSpPr>
          <a:xfrm>
            <a:off x="-56896" y="-11685"/>
            <a:ext cx="11857007" cy="6858000"/>
            <a:chOff x="-8442" y="0"/>
            <a:chExt cx="11857007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2943B4F-0BF7-4276-8CF5-F32DEA888011}"/>
                </a:ext>
              </a:extLst>
            </p:cNvPr>
            <p:cNvSpPr/>
            <p:nvPr/>
          </p:nvSpPr>
          <p:spPr>
            <a:xfrm>
              <a:off x="-8442" y="0"/>
              <a:ext cx="11759229" cy="6858000"/>
            </a:xfrm>
            <a:custGeom>
              <a:avLst/>
              <a:gdLst>
                <a:gd name="connsiteX0" fmla="*/ 460172 w 11759229"/>
                <a:gd name="connsiteY0" fmla="*/ 0 h 6858000"/>
                <a:gd name="connsiteX1" fmla="*/ 10791696 w 11759229"/>
                <a:gd name="connsiteY1" fmla="*/ 0 h 6858000"/>
                <a:gd name="connsiteX2" fmla="*/ 11251868 w 11759229"/>
                <a:gd name="connsiteY2" fmla="*/ 460172 h 6858000"/>
                <a:gd name="connsiteX3" fmla="*/ 11251868 w 11759229"/>
                <a:gd name="connsiteY3" fmla="*/ 1164388 h 6858000"/>
                <a:gd name="connsiteX4" fmla="*/ 11569279 w 11759229"/>
                <a:gd name="connsiteY4" fmla="*/ 1164388 h 6858000"/>
                <a:gd name="connsiteX5" fmla="*/ 11759229 w 11759229"/>
                <a:gd name="connsiteY5" fmla="*/ 1354338 h 6858000"/>
                <a:gd name="connsiteX6" fmla="*/ 11759229 w 11759229"/>
                <a:gd name="connsiteY6" fmla="*/ 1743696 h 6858000"/>
                <a:gd name="connsiteX7" fmla="*/ 11569279 w 11759229"/>
                <a:gd name="connsiteY7" fmla="*/ 1933646 h 6858000"/>
                <a:gd name="connsiteX8" fmla="*/ 11251868 w 11759229"/>
                <a:gd name="connsiteY8" fmla="*/ 1933646 h 6858000"/>
                <a:gd name="connsiteX9" fmla="*/ 11251868 w 11759229"/>
                <a:gd name="connsiteY9" fmla="*/ 6397828 h 6858000"/>
                <a:gd name="connsiteX10" fmla="*/ 10791696 w 11759229"/>
                <a:gd name="connsiteY10" fmla="*/ 6858000 h 6858000"/>
                <a:gd name="connsiteX11" fmla="*/ 460172 w 11759229"/>
                <a:gd name="connsiteY11" fmla="*/ 6858000 h 6858000"/>
                <a:gd name="connsiteX12" fmla="*/ 0 w 11759229"/>
                <a:gd name="connsiteY12" fmla="*/ 6397828 h 6858000"/>
                <a:gd name="connsiteX13" fmla="*/ 0 w 11759229"/>
                <a:gd name="connsiteY13" fmla="*/ 460172 h 6858000"/>
                <a:gd name="connsiteX14" fmla="*/ 460172 w 1175922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9229" h="6858000">
                  <a:moveTo>
                    <a:pt x="460172" y="0"/>
                  </a:moveTo>
                  <a:lnTo>
                    <a:pt x="10791696" y="0"/>
                  </a:lnTo>
                  <a:cubicBezTo>
                    <a:pt x="11045842" y="0"/>
                    <a:pt x="11251868" y="206026"/>
                    <a:pt x="11251868" y="460172"/>
                  </a:cubicBezTo>
                  <a:lnTo>
                    <a:pt x="11251868" y="1164388"/>
                  </a:lnTo>
                  <a:lnTo>
                    <a:pt x="11569279" y="1164388"/>
                  </a:lnTo>
                  <a:cubicBezTo>
                    <a:pt x="11674185" y="1164388"/>
                    <a:pt x="11759229" y="1249432"/>
                    <a:pt x="11759229" y="1354338"/>
                  </a:cubicBezTo>
                  <a:lnTo>
                    <a:pt x="11759229" y="1743696"/>
                  </a:lnTo>
                  <a:cubicBezTo>
                    <a:pt x="11759229" y="1848602"/>
                    <a:pt x="11674185" y="1933646"/>
                    <a:pt x="11569279" y="1933646"/>
                  </a:cubicBezTo>
                  <a:lnTo>
                    <a:pt x="11251868" y="1933646"/>
                  </a:lnTo>
                  <a:lnTo>
                    <a:pt x="11251868" y="6397828"/>
                  </a:lnTo>
                  <a:cubicBezTo>
                    <a:pt x="11251868" y="6651974"/>
                    <a:pt x="11045842" y="6858000"/>
                    <a:pt x="1079169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A35709"/>
            </a:solidFill>
            <a:ln>
              <a:solidFill>
                <a:srgbClr val="A357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1" name="Picture 120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86AEBCDC-5056-467F-89CD-CDBF42C72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6859" y="493550"/>
              <a:ext cx="1291706" cy="1291706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7A8867F-578F-45F2-9629-318653F7350D}"/>
              </a:ext>
            </a:extLst>
          </p:cNvPr>
          <p:cNvSpPr txBox="1"/>
          <p:nvPr/>
        </p:nvSpPr>
        <p:spPr>
          <a:xfrm>
            <a:off x="3403389" y="1015676"/>
            <a:ext cx="6239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mitri" panose="00000400000000000000" pitchFamily="2" charset="0"/>
                <a:ea typeface="+mn-ea"/>
                <a:cs typeface="+mn-cs"/>
              </a:rPr>
              <a:t>Hobby</a:t>
            </a:r>
            <a:endParaRPr kumimoji="0" lang="en-PH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mitri" panose="00000400000000000000" pitchFamily="2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5D4C1F-AE3F-4604-84F3-042F89CFE57D}"/>
              </a:ext>
            </a:extLst>
          </p:cNvPr>
          <p:cNvSpPr/>
          <p:nvPr/>
        </p:nvSpPr>
        <p:spPr>
          <a:xfrm>
            <a:off x="6774881" y="3936259"/>
            <a:ext cx="3451666" cy="1902851"/>
          </a:xfrm>
          <a:prstGeom prst="rect">
            <a:avLst/>
          </a:prstGeom>
          <a:noFill/>
          <a:ln w="28575">
            <a:solidFill>
              <a:srgbClr val="E0C9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4E1EB4-CE31-4D52-AFB0-CF0EE84E6884}"/>
              </a:ext>
            </a:extLst>
          </p:cNvPr>
          <p:cNvSpPr/>
          <p:nvPr/>
        </p:nvSpPr>
        <p:spPr>
          <a:xfrm>
            <a:off x="3158960" y="2369730"/>
            <a:ext cx="5042398" cy="2541600"/>
          </a:xfrm>
          <a:prstGeom prst="rect">
            <a:avLst/>
          </a:prstGeom>
          <a:solidFill>
            <a:srgbClr val="F0944C">
              <a:alpha val="8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Artistic activities such as painting or graphic design.
Community service.
Cooking or baking.
Examples of interests.
Exercising and healthcare.
Outdoor activities.
Playing an instrument.
Team or individual sports.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white"/>
                </a:solidFill>
                <a:latin typeface="Calibri" panose="020F0502020204030204"/>
              </a:rPr>
              <a:t>Online Games.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40CF1B-88F7-4A51-9769-C8B7FB107A59}"/>
              </a:ext>
            </a:extLst>
          </p:cNvPr>
          <p:cNvSpPr txBox="1"/>
          <p:nvPr/>
        </p:nvSpPr>
        <p:spPr>
          <a:xfrm>
            <a:off x="3423315" y="2218194"/>
            <a:ext cx="6549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506C9A4-48D9-46D0-B6C2-EE02302CF873}"/>
              </a:ext>
            </a:extLst>
          </p:cNvPr>
          <p:cNvSpPr/>
          <p:nvPr/>
        </p:nvSpPr>
        <p:spPr>
          <a:xfrm>
            <a:off x="759614" y="277736"/>
            <a:ext cx="9815711" cy="6241138"/>
          </a:xfrm>
          <a:prstGeom prst="roundRect">
            <a:avLst>
              <a:gd name="adj" fmla="val 12772"/>
            </a:avLst>
          </a:prstGeom>
          <a:noFill/>
          <a:ln w="28575">
            <a:solidFill>
              <a:srgbClr val="FF810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cartoon of a person&#10;&#10;Description automatically generated with low confidence">
            <a:extLst>
              <a:ext uri="{FF2B5EF4-FFF2-40B4-BE49-F238E27FC236}">
                <a16:creationId xmlns:a16="http://schemas.microsoft.com/office/drawing/2014/main" id="{D350EE1F-CB35-4644-9CD7-D63E8BDC008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29" y="4120143"/>
            <a:ext cx="2405263" cy="2405263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A8D88FE-57AC-450B-9791-4741FCAD3787}"/>
              </a:ext>
            </a:extLst>
          </p:cNvPr>
          <p:cNvGrpSpPr/>
          <p:nvPr/>
        </p:nvGrpSpPr>
        <p:grpSpPr>
          <a:xfrm>
            <a:off x="-8387952" y="0"/>
            <a:ext cx="11432884" cy="6858000"/>
            <a:chOff x="-8433" y="0"/>
            <a:chExt cx="11432884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712DA8B-9FAC-4E2D-8522-F9DBDCD8B900}"/>
                </a:ext>
              </a:extLst>
            </p:cNvPr>
            <p:cNvSpPr/>
            <p:nvPr/>
          </p:nvSpPr>
          <p:spPr>
            <a:xfrm>
              <a:off x="-8433" y="0"/>
              <a:ext cx="11326094" cy="6858000"/>
            </a:xfrm>
            <a:custGeom>
              <a:avLst/>
              <a:gdLst>
                <a:gd name="connsiteX0" fmla="*/ 460172 w 11326094"/>
                <a:gd name="connsiteY0" fmla="*/ 0 h 6858000"/>
                <a:gd name="connsiteX1" fmla="*/ 10379233 w 11326094"/>
                <a:gd name="connsiteY1" fmla="*/ 0 h 6858000"/>
                <a:gd name="connsiteX2" fmla="*/ 10839405 w 11326094"/>
                <a:gd name="connsiteY2" fmla="*/ 460172 h 6858000"/>
                <a:gd name="connsiteX3" fmla="*/ 10839405 w 11326094"/>
                <a:gd name="connsiteY3" fmla="*/ 2029059 h 6858000"/>
                <a:gd name="connsiteX4" fmla="*/ 11136144 w 11326094"/>
                <a:gd name="connsiteY4" fmla="*/ 2029059 h 6858000"/>
                <a:gd name="connsiteX5" fmla="*/ 11326094 w 11326094"/>
                <a:gd name="connsiteY5" fmla="*/ 2219009 h 6858000"/>
                <a:gd name="connsiteX6" fmla="*/ 11326094 w 11326094"/>
                <a:gd name="connsiteY6" fmla="*/ 2608367 h 6858000"/>
                <a:gd name="connsiteX7" fmla="*/ 11136144 w 11326094"/>
                <a:gd name="connsiteY7" fmla="*/ 2798317 h 6858000"/>
                <a:gd name="connsiteX8" fmla="*/ 10839405 w 11326094"/>
                <a:gd name="connsiteY8" fmla="*/ 2798317 h 6858000"/>
                <a:gd name="connsiteX9" fmla="*/ 10839405 w 11326094"/>
                <a:gd name="connsiteY9" fmla="*/ 6397828 h 6858000"/>
                <a:gd name="connsiteX10" fmla="*/ 10379233 w 11326094"/>
                <a:gd name="connsiteY10" fmla="*/ 6858000 h 6858000"/>
                <a:gd name="connsiteX11" fmla="*/ 460172 w 11326094"/>
                <a:gd name="connsiteY11" fmla="*/ 6858000 h 6858000"/>
                <a:gd name="connsiteX12" fmla="*/ 0 w 11326094"/>
                <a:gd name="connsiteY12" fmla="*/ 6397828 h 6858000"/>
                <a:gd name="connsiteX13" fmla="*/ 0 w 11326094"/>
                <a:gd name="connsiteY13" fmla="*/ 460172 h 6858000"/>
                <a:gd name="connsiteX14" fmla="*/ 460172 w 11326094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26094" h="6858000">
                  <a:moveTo>
                    <a:pt x="460172" y="0"/>
                  </a:moveTo>
                  <a:lnTo>
                    <a:pt x="10379233" y="0"/>
                  </a:lnTo>
                  <a:cubicBezTo>
                    <a:pt x="10633379" y="0"/>
                    <a:pt x="10839405" y="206026"/>
                    <a:pt x="10839405" y="460172"/>
                  </a:cubicBezTo>
                  <a:lnTo>
                    <a:pt x="10839405" y="2029059"/>
                  </a:lnTo>
                  <a:lnTo>
                    <a:pt x="11136144" y="2029059"/>
                  </a:lnTo>
                  <a:cubicBezTo>
                    <a:pt x="11241050" y="2029059"/>
                    <a:pt x="11326094" y="2114103"/>
                    <a:pt x="11326094" y="2219009"/>
                  </a:cubicBezTo>
                  <a:lnTo>
                    <a:pt x="11326094" y="2608367"/>
                  </a:lnTo>
                  <a:cubicBezTo>
                    <a:pt x="11326094" y="2713273"/>
                    <a:pt x="11241050" y="2798317"/>
                    <a:pt x="11136144" y="2798317"/>
                  </a:cubicBezTo>
                  <a:lnTo>
                    <a:pt x="10839405" y="2798317"/>
                  </a:lnTo>
                  <a:lnTo>
                    <a:pt x="10839405" y="6397828"/>
                  </a:lnTo>
                  <a:cubicBezTo>
                    <a:pt x="10839405" y="6651974"/>
                    <a:pt x="10633379" y="6858000"/>
                    <a:pt x="10379233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1B1A17"/>
            </a:solidFill>
            <a:ln>
              <a:solidFill>
                <a:srgbClr val="1B1A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5" name="Picture 114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FDA579C3-380D-46C8-BF32-F10DE4106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5408" y="1251042"/>
              <a:ext cx="1249043" cy="1249043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D1A04AA-D086-42A7-839B-B9A4D209A573}"/>
              </a:ext>
            </a:extLst>
          </p:cNvPr>
          <p:cNvGrpSpPr/>
          <p:nvPr/>
        </p:nvGrpSpPr>
        <p:grpSpPr>
          <a:xfrm>
            <a:off x="-8501432" y="9155623"/>
            <a:ext cx="6071114" cy="76158"/>
            <a:chOff x="-12663" y="0"/>
            <a:chExt cx="11042135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5609334-D341-48B6-BC6E-98A713425025}"/>
                </a:ext>
              </a:extLst>
            </p:cNvPr>
            <p:cNvSpPr/>
            <p:nvPr/>
          </p:nvSpPr>
          <p:spPr>
            <a:xfrm>
              <a:off x="-12663" y="0"/>
              <a:ext cx="10898929" cy="6858000"/>
            </a:xfrm>
            <a:custGeom>
              <a:avLst/>
              <a:gdLst>
                <a:gd name="connsiteX0" fmla="*/ 460172 w 10898929"/>
                <a:gd name="connsiteY0" fmla="*/ 0 h 6858000"/>
                <a:gd name="connsiteX1" fmla="*/ 9949867 w 10898929"/>
                <a:gd name="connsiteY1" fmla="*/ 0 h 6858000"/>
                <a:gd name="connsiteX2" fmla="*/ 10410039 w 10898929"/>
                <a:gd name="connsiteY2" fmla="*/ 460172 h 6858000"/>
                <a:gd name="connsiteX3" fmla="*/ 10410039 w 10898929"/>
                <a:gd name="connsiteY3" fmla="*/ 2855302 h 6858000"/>
                <a:gd name="connsiteX4" fmla="*/ 10708979 w 10898929"/>
                <a:gd name="connsiteY4" fmla="*/ 2855302 h 6858000"/>
                <a:gd name="connsiteX5" fmla="*/ 10898929 w 10898929"/>
                <a:gd name="connsiteY5" fmla="*/ 3045252 h 6858000"/>
                <a:gd name="connsiteX6" fmla="*/ 10898929 w 10898929"/>
                <a:gd name="connsiteY6" fmla="*/ 3434610 h 6858000"/>
                <a:gd name="connsiteX7" fmla="*/ 10708979 w 10898929"/>
                <a:gd name="connsiteY7" fmla="*/ 3624560 h 6858000"/>
                <a:gd name="connsiteX8" fmla="*/ 10410039 w 10898929"/>
                <a:gd name="connsiteY8" fmla="*/ 3624560 h 6858000"/>
                <a:gd name="connsiteX9" fmla="*/ 10410039 w 10898929"/>
                <a:gd name="connsiteY9" fmla="*/ 6397828 h 6858000"/>
                <a:gd name="connsiteX10" fmla="*/ 9949867 w 10898929"/>
                <a:gd name="connsiteY10" fmla="*/ 6858000 h 6858000"/>
                <a:gd name="connsiteX11" fmla="*/ 460172 w 10898929"/>
                <a:gd name="connsiteY11" fmla="*/ 6858000 h 6858000"/>
                <a:gd name="connsiteX12" fmla="*/ 0 w 10898929"/>
                <a:gd name="connsiteY12" fmla="*/ 6397828 h 6858000"/>
                <a:gd name="connsiteX13" fmla="*/ 0 w 10898929"/>
                <a:gd name="connsiteY13" fmla="*/ 460172 h 6858000"/>
                <a:gd name="connsiteX14" fmla="*/ 460172 w 1089892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98929" h="6858000">
                  <a:moveTo>
                    <a:pt x="460172" y="0"/>
                  </a:moveTo>
                  <a:lnTo>
                    <a:pt x="9949867" y="0"/>
                  </a:lnTo>
                  <a:cubicBezTo>
                    <a:pt x="10204013" y="0"/>
                    <a:pt x="10410039" y="206026"/>
                    <a:pt x="10410039" y="460172"/>
                  </a:cubicBezTo>
                  <a:lnTo>
                    <a:pt x="10410039" y="2855302"/>
                  </a:lnTo>
                  <a:lnTo>
                    <a:pt x="10708979" y="2855302"/>
                  </a:lnTo>
                  <a:cubicBezTo>
                    <a:pt x="10813885" y="2855302"/>
                    <a:pt x="10898929" y="2940346"/>
                    <a:pt x="10898929" y="3045252"/>
                  </a:cubicBezTo>
                  <a:lnTo>
                    <a:pt x="10898929" y="3434610"/>
                  </a:lnTo>
                  <a:cubicBezTo>
                    <a:pt x="10898929" y="3539516"/>
                    <a:pt x="10813885" y="3624560"/>
                    <a:pt x="10708979" y="3624560"/>
                  </a:cubicBezTo>
                  <a:lnTo>
                    <a:pt x="10410039" y="3624560"/>
                  </a:lnTo>
                  <a:lnTo>
                    <a:pt x="10410039" y="6397828"/>
                  </a:lnTo>
                  <a:cubicBezTo>
                    <a:pt x="10410039" y="6651974"/>
                    <a:pt x="10204013" y="6858000"/>
                    <a:pt x="9949867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3" name="Picture 112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1A9AD52C-2BA8-4A05-A6AA-92AF866CE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6673" y="2051009"/>
              <a:ext cx="1252799" cy="1252799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DA74FF4-63CE-4059-9CA5-A3F359507E9D}"/>
              </a:ext>
            </a:extLst>
          </p:cNvPr>
          <p:cNvGrpSpPr/>
          <p:nvPr/>
        </p:nvGrpSpPr>
        <p:grpSpPr>
          <a:xfrm flipV="1">
            <a:off x="-9061722" y="9521234"/>
            <a:ext cx="6740654" cy="355938"/>
            <a:chOff x="-12663" y="0"/>
            <a:chExt cx="10530111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E07DE1E-CE16-436D-B465-893982538730}"/>
                </a:ext>
              </a:extLst>
            </p:cNvPr>
            <p:cNvSpPr/>
            <p:nvPr/>
          </p:nvSpPr>
          <p:spPr>
            <a:xfrm>
              <a:off x="-12663" y="0"/>
              <a:ext cx="10470666" cy="6858000"/>
            </a:xfrm>
            <a:custGeom>
              <a:avLst/>
              <a:gdLst>
                <a:gd name="connsiteX0" fmla="*/ 460172 w 10470666"/>
                <a:gd name="connsiteY0" fmla="*/ 0 h 6858000"/>
                <a:gd name="connsiteX1" fmla="*/ 9543466 w 10470666"/>
                <a:gd name="connsiteY1" fmla="*/ 0 h 6858000"/>
                <a:gd name="connsiteX2" fmla="*/ 10003638 w 10470666"/>
                <a:gd name="connsiteY2" fmla="*/ 460172 h 6858000"/>
                <a:gd name="connsiteX3" fmla="*/ 10003638 w 10470666"/>
                <a:gd name="connsiteY3" fmla="*/ 3691329 h 6858000"/>
                <a:gd name="connsiteX4" fmla="*/ 10280716 w 10470666"/>
                <a:gd name="connsiteY4" fmla="*/ 3691329 h 6858000"/>
                <a:gd name="connsiteX5" fmla="*/ 10470666 w 10470666"/>
                <a:gd name="connsiteY5" fmla="*/ 3881279 h 6858000"/>
                <a:gd name="connsiteX6" fmla="*/ 10470666 w 10470666"/>
                <a:gd name="connsiteY6" fmla="*/ 4270637 h 6858000"/>
                <a:gd name="connsiteX7" fmla="*/ 10280716 w 10470666"/>
                <a:gd name="connsiteY7" fmla="*/ 4460587 h 6858000"/>
                <a:gd name="connsiteX8" fmla="*/ 10003638 w 10470666"/>
                <a:gd name="connsiteY8" fmla="*/ 4460587 h 6858000"/>
                <a:gd name="connsiteX9" fmla="*/ 10003638 w 10470666"/>
                <a:gd name="connsiteY9" fmla="*/ 6397828 h 6858000"/>
                <a:gd name="connsiteX10" fmla="*/ 9543466 w 10470666"/>
                <a:gd name="connsiteY10" fmla="*/ 6858000 h 6858000"/>
                <a:gd name="connsiteX11" fmla="*/ 460172 w 10470666"/>
                <a:gd name="connsiteY11" fmla="*/ 6858000 h 6858000"/>
                <a:gd name="connsiteX12" fmla="*/ 0 w 10470666"/>
                <a:gd name="connsiteY12" fmla="*/ 6397828 h 6858000"/>
                <a:gd name="connsiteX13" fmla="*/ 0 w 10470666"/>
                <a:gd name="connsiteY13" fmla="*/ 460172 h 6858000"/>
                <a:gd name="connsiteX14" fmla="*/ 460172 w 10470666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0666" h="6858000">
                  <a:moveTo>
                    <a:pt x="460172" y="0"/>
                  </a:moveTo>
                  <a:lnTo>
                    <a:pt x="9543466" y="0"/>
                  </a:lnTo>
                  <a:cubicBezTo>
                    <a:pt x="9797612" y="0"/>
                    <a:pt x="10003638" y="206026"/>
                    <a:pt x="10003638" y="460172"/>
                  </a:cubicBezTo>
                  <a:lnTo>
                    <a:pt x="10003638" y="3691329"/>
                  </a:lnTo>
                  <a:lnTo>
                    <a:pt x="10280716" y="3691329"/>
                  </a:lnTo>
                  <a:cubicBezTo>
                    <a:pt x="10385622" y="3691329"/>
                    <a:pt x="10470666" y="3776373"/>
                    <a:pt x="10470666" y="3881279"/>
                  </a:cubicBezTo>
                  <a:lnTo>
                    <a:pt x="10470666" y="4270637"/>
                  </a:lnTo>
                  <a:cubicBezTo>
                    <a:pt x="10470666" y="4375543"/>
                    <a:pt x="10385622" y="4460587"/>
                    <a:pt x="10280716" y="4460587"/>
                  </a:cubicBezTo>
                  <a:lnTo>
                    <a:pt x="10003638" y="4460587"/>
                  </a:lnTo>
                  <a:lnTo>
                    <a:pt x="10003638" y="6397828"/>
                  </a:lnTo>
                  <a:cubicBezTo>
                    <a:pt x="10003638" y="6651974"/>
                    <a:pt x="9797612" y="6858000"/>
                    <a:pt x="954346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A35709"/>
            </a:solidFill>
            <a:ln>
              <a:solidFill>
                <a:srgbClr val="A357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7" name="Picture 116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E9AC4163-6B29-4CF2-8CA6-8B8A7C3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079" y="2713225"/>
              <a:ext cx="1467369" cy="1467369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94AC477-7CAB-4769-BCD6-30C721556A7B}"/>
              </a:ext>
            </a:extLst>
          </p:cNvPr>
          <p:cNvGrpSpPr/>
          <p:nvPr/>
        </p:nvGrpSpPr>
        <p:grpSpPr>
          <a:xfrm>
            <a:off x="-8915298" y="10055141"/>
            <a:ext cx="6727990" cy="206830"/>
            <a:chOff x="1" y="0"/>
            <a:chExt cx="10417211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23E5D1-639C-49AF-9BE4-8D3B931CEA70}"/>
                </a:ext>
              </a:extLst>
            </p:cNvPr>
            <p:cNvSpPr/>
            <p:nvPr/>
          </p:nvSpPr>
          <p:spPr>
            <a:xfrm>
              <a:off x="1" y="0"/>
              <a:ext cx="10040949" cy="6858000"/>
            </a:xfrm>
            <a:custGeom>
              <a:avLst/>
              <a:gdLst>
                <a:gd name="connsiteX0" fmla="*/ 460172 w 10040949"/>
                <a:gd name="connsiteY0" fmla="*/ 0 h 6858000"/>
                <a:gd name="connsiteX1" fmla="*/ 9095374 w 10040949"/>
                <a:gd name="connsiteY1" fmla="*/ 0 h 6858000"/>
                <a:gd name="connsiteX2" fmla="*/ 9555546 w 10040949"/>
                <a:gd name="connsiteY2" fmla="*/ 460172 h 6858000"/>
                <a:gd name="connsiteX3" fmla="*/ 9555546 w 10040949"/>
                <a:gd name="connsiteY3" fmla="*/ 4553855 h 6858000"/>
                <a:gd name="connsiteX4" fmla="*/ 9850999 w 10040949"/>
                <a:gd name="connsiteY4" fmla="*/ 4553855 h 6858000"/>
                <a:gd name="connsiteX5" fmla="*/ 10040949 w 10040949"/>
                <a:gd name="connsiteY5" fmla="*/ 4743805 h 6858000"/>
                <a:gd name="connsiteX6" fmla="*/ 10040949 w 10040949"/>
                <a:gd name="connsiteY6" fmla="*/ 5133163 h 6858000"/>
                <a:gd name="connsiteX7" fmla="*/ 9850999 w 10040949"/>
                <a:gd name="connsiteY7" fmla="*/ 5323113 h 6858000"/>
                <a:gd name="connsiteX8" fmla="*/ 9555546 w 10040949"/>
                <a:gd name="connsiteY8" fmla="*/ 5323113 h 6858000"/>
                <a:gd name="connsiteX9" fmla="*/ 9555546 w 10040949"/>
                <a:gd name="connsiteY9" fmla="*/ 6397828 h 6858000"/>
                <a:gd name="connsiteX10" fmla="*/ 9095374 w 10040949"/>
                <a:gd name="connsiteY10" fmla="*/ 6858000 h 6858000"/>
                <a:gd name="connsiteX11" fmla="*/ 460172 w 10040949"/>
                <a:gd name="connsiteY11" fmla="*/ 6858000 h 6858000"/>
                <a:gd name="connsiteX12" fmla="*/ 0 w 10040949"/>
                <a:gd name="connsiteY12" fmla="*/ 6397828 h 6858000"/>
                <a:gd name="connsiteX13" fmla="*/ 0 w 10040949"/>
                <a:gd name="connsiteY13" fmla="*/ 460172 h 6858000"/>
                <a:gd name="connsiteX14" fmla="*/ 460172 w 1004094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40949" h="6858000">
                  <a:moveTo>
                    <a:pt x="460172" y="0"/>
                  </a:moveTo>
                  <a:lnTo>
                    <a:pt x="9095374" y="0"/>
                  </a:lnTo>
                  <a:cubicBezTo>
                    <a:pt x="9349520" y="0"/>
                    <a:pt x="9555546" y="206026"/>
                    <a:pt x="9555546" y="460172"/>
                  </a:cubicBezTo>
                  <a:lnTo>
                    <a:pt x="9555546" y="4553855"/>
                  </a:lnTo>
                  <a:lnTo>
                    <a:pt x="9850999" y="4553855"/>
                  </a:lnTo>
                  <a:cubicBezTo>
                    <a:pt x="9955905" y="4553855"/>
                    <a:pt x="10040949" y="4638899"/>
                    <a:pt x="10040949" y="4743805"/>
                  </a:cubicBezTo>
                  <a:lnTo>
                    <a:pt x="10040949" y="5133163"/>
                  </a:lnTo>
                  <a:cubicBezTo>
                    <a:pt x="10040949" y="5238069"/>
                    <a:pt x="9955905" y="5323113"/>
                    <a:pt x="9850999" y="5323113"/>
                  </a:cubicBezTo>
                  <a:lnTo>
                    <a:pt x="9555546" y="5323113"/>
                  </a:lnTo>
                  <a:lnTo>
                    <a:pt x="9555546" y="6397828"/>
                  </a:lnTo>
                  <a:cubicBezTo>
                    <a:pt x="9555546" y="6651974"/>
                    <a:pt x="9349520" y="6858000"/>
                    <a:pt x="9095374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1B1A17"/>
            </a:solidFill>
            <a:ln>
              <a:solidFill>
                <a:srgbClr val="1B1A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7" name="Picture 126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3576419B-47A1-42C1-B039-DB665BCA2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55"/>
            <a:stretch/>
          </p:blipFill>
          <p:spPr>
            <a:xfrm>
              <a:off x="8861815" y="3634885"/>
              <a:ext cx="1555397" cy="1252800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D2F1888-5246-4AC9-A163-1858BAE05418}"/>
              </a:ext>
            </a:extLst>
          </p:cNvPr>
          <p:cNvGrpSpPr/>
          <p:nvPr/>
        </p:nvGrpSpPr>
        <p:grpSpPr>
          <a:xfrm>
            <a:off x="-10897690" y="10439940"/>
            <a:ext cx="6932910" cy="543575"/>
            <a:chOff x="0" y="0"/>
            <a:chExt cx="9855111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7EDA9CB-01A6-43BA-B066-89878AE8C2B8}"/>
                </a:ext>
              </a:extLst>
            </p:cNvPr>
            <p:cNvSpPr/>
            <p:nvPr/>
          </p:nvSpPr>
          <p:spPr>
            <a:xfrm>
              <a:off x="0" y="0"/>
              <a:ext cx="9659715" cy="6858000"/>
            </a:xfrm>
            <a:custGeom>
              <a:avLst/>
              <a:gdLst>
                <a:gd name="connsiteX0" fmla="*/ 460172 w 9659715"/>
                <a:gd name="connsiteY0" fmla="*/ 0 h 6858000"/>
                <a:gd name="connsiteX1" fmla="*/ 8659946 w 9659715"/>
                <a:gd name="connsiteY1" fmla="*/ 0 h 6858000"/>
                <a:gd name="connsiteX2" fmla="*/ 9120118 w 9659715"/>
                <a:gd name="connsiteY2" fmla="*/ 460172 h 6858000"/>
                <a:gd name="connsiteX3" fmla="*/ 9120118 w 9659715"/>
                <a:gd name="connsiteY3" fmla="*/ 5424712 h 6858000"/>
                <a:gd name="connsiteX4" fmla="*/ 9469765 w 9659715"/>
                <a:gd name="connsiteY4" fmla="*/ 5424712 h 6858000"/>
                <a:gd name="connsiteX5" fmla="*/ 9659715 w 9659715"/>
                <a:gd name="connsiteY5" fmla="*/ 5614662 h 6858000"/>
                <a:gd name="connsiteX6" fmla="*/ 9659715 w 9659715"/>
                <a:gd name="connsiteY6" fmla="*/ 6004020 h 6858000"/>
                <a:gd name="connsiteX7" fmla="*/ 9469765 w 9659715"/>
                <a:gd name="connsiteY7" fmla="*/ 6193970 h 6858000"/>
                <a:gd name="connsiteX8" fmla="*/ 9120118 w 9659715"/>
                <a:gd name="connsiteY8" fmla="*/ 6193970 h 6858000"/>
                <a:gd name="connsiteX9" fmla="*/ 9120118 w 9659715"/>
                <a:gd name="connsiteY9" fmla="*/ 6397828 h 6858000"/>
                <a:gd name="connsiteX10" fmla="*/ 8659946 w 9659715"/>
                <a:gd name="connsiteY10" fmla="*/ 6858000 h 6858000"/>
                <a:gd name="connsiteX11" fmla="*/ 460172 w 9659715"/>
                <a:gd name="connsiteY11" fmla="*/ 6858000 h 6858000"/>
                <a:gd name="connsiteX12" fmla="*/ 0 w 9659715"/>
                <a:gd name="connsiteY12" fmla="*/ 6397828 h 6858000"/>
                <a:gd name="connsiteX13" fmla="*/ 0 w 9659715"/>
                <a:gd name="connsiteY13" fmla="*/ 460172 h 6858000"/>
                <a:gd name="connsiteX14" fmla="*/ 460172 w 9659715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59715" h="6858000">
                  <a:moveTo>
                    <a:pt x="460172" y="0"/>
                  </a:moveTo>
                  <a:lnTo>
                    <a:pt x="8659946" y="0"/>
                  </a:lnTo>
                  <a:cubicBezTo>
                    <a:pt x="8914092" y="0"/>
                    <a:pt x="9120118" y="206026"/>
                    <a:pt x="9120118" y="460172"/>
                  </a:cubicBezTo>
                  <a:lnTo>
                    <a:pt x="9120118" y="5424712"/>
                  </a:lnTo>
                  <a:lnTo>
                    <a:pt x="9469765" y="5424712"/>
                  </a:lnTo>
                  <a:cubicBezTo>
                    <a:pt x="9574671" y="5424712"/>
                    <a:pt x="9659715" y="5509756"/>
                    <a:pt x="9659715" y="5614662"/>
                  </a:cubicBezTo>
                  <a:lnTo>
                    <a:pt x="9659715" y="6004020"/>
                  </a:lnTo>
                  <a:cubicBezTo>
                    <a:pt x="9659715" y="6108926"/>
                    <a:pt x="9574671" y="6193970"/>
                    <a:pt x="9469765" y="6193970"/>
                  </a:cubicBezTo>
                  <a:lnTo>
                    <a:pt x="9120118" y="6193970"/>
                  </a:lnTo>
                  <a:lnTo>
                    <a:pt x="9120118" y="6397828"/>
                  </a:lnTo>
                  <a:cubicBezTo>
                    <a:pt x="9120118" y="6651974"/>
                    <a:pt x="8914092" y="6858000"/>
                    <a:pt x="865994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1" name="Picture 130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58591630-3648-4BED-B971-843833EC3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126" y="4490687"/>
              <a:ext cx="1469985" cy="14699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4977C7A-BB51-0F4B-B7DB-0415650A295C}"/>
              </a:ext>
            </a:extLst>
          </p:cNvPr>
          <p:cNvSpPr txBox="1"/>
          <p:nvPr/>
        </p:nvSpPr>
        <p:spPr>
          <a:xfrm>
            <a:off x="1101725" y="2224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7FEE67-F36E-8A44-A166-1D1185538CD4}"/>
              </a:ext>
            </a:extLst>
          </p:cNvPr>
          <p:cNvSpPr txBox="1"/>
          <p:nvPr/>
        </p:nvSpPr>
        <p:spPr>
          <a:xfrm>
            <a:off x="1010443" y="21316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92FBC7-6413-8B48-AF87-0F44967CE498}"/>
              </a:ext>
            </a:extLst>
          </p:cNvPr>
          <p:cNvSpPr txBox="1"/>
          <p:nvPr/>
        </p:nvSpPr>
        <p:spPr>
          <a:xfrm>
            <a:off x="1099740" y="212169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6AF4EB-DC89-634F-8043-75CA694EEBF9}"/>
              </a:ext>
            </a:extLst>
          </p:cNvPr>
          <p:cNvSpPr txBox="1"/>
          <p:nvPr/>
        </p:nvSpPr>
        <p:spPr>
          <a:xfrm>
            <a:off x="1099740" y="222587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C18AD1-EA71-304E-A5C8-CCFF0E636ACD}"/>
              </a:ext>
            </a:extLst>
          </p:cNvPr>
          <p:cNvSpPr txBox="1"/>
          <p:nvPr/>
        </p:nvSpPr>
        <p:spPr>
          <a:xfrm>
            <a:off x="1103525" y="223032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C2238A-EEF8-044A-819D-F9120CA91BC5}"/>
              </a:ext>
            </a:extLst>
          </p:cNvPr>
          <p:cNvSpPr txBox="1"/>
          <p:nvPr/>
        </p:nvSpPr>
        <p:spPr>
          <a:xfrm>
            <a:off x="7277214" y="5130451"/>
            <a:ext cx="286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>
                <a:solidFill>
                  <a:srgbClr val="00B0F0"/>
                </a:solidFill>
                <a:hlinkClick r:id="rId34"/>
              </a:rPr>
              <a:t>Click this to see more about my hobby.</a:t>
            </a:r>
            <a:endParaRPr lang="en-US"/>
          </a:p>
        </p:txBody>
      </p:sp>
      <p:pic>
        <p:nvPicPr>
          <p:cNvPr id="66" name="Hobby.mp3">
            <a:hlinkClick r:id="" action="ppaction://media"/>
            <a:extLst>
              <a:ext uri="{FF2B5EF4-FFF2-40B4-BE49-F238E27FC236}">
                <a16:creationId xmlns:a16="http://schemas.microsoft.com/office/drawing/2014/main" id="{37CEAA79-E3BA-F34E-B5E8-A1A19F4B7B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35"/>
          <a:stretch>
            <a:fillRect/>
          </a:stretch>
        </p:blipFill>
        <p:spPr>
          <a:xfrm flipV="1">
            <a:off x="6571783" y="-2519575"/>
            <a:ext cx="2396182" cy="2396182"/>
          </a:xfrm>
          <a:prstGeom prst="rect">
            <a:avLst/>
          </a:prstGeom>
        </p:spPr>
      </p:pic>
      <p:pic>
        <p:nvPicPr>
          <p:cNvPr id="67" name="Artistic activities such as painting or graphic design..mp3">
            <a:hlinkClick r:id="" action="ppaction://media"/>
            <a:extLst>
              <a:ext uri="{FF2B5EF4-FFF2-40B4-BE49-F238E27FC236}">
                <a16:creationId xmlns:a16="http://schemas.microsoft.com/office/drawing/2014/main" id="{F5C70AF8-7A56-A148-8393-09B6F6B011B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35"/>
          <a:stretch>
            <a:fillRect/>
          </a:stretch>
        </p:blipFill>
        <p:spPr>
          <a:xfrm>
            <a:off x="3803620" y="-2461087"/>
            <a:ext cx="1863849" cy="1863849"/>
          </a:xfrm>
          <a:prstGeom prst="rect">
            <a:avLst/>
          </a:prstGeom>
        </p:spPr>
      </p:pic>
      <p:pic>
        <p:nvPicPr>
          <p:cNvPr id="68" name="Community service..mp3">
            <a:hlinkClick r:id="" action="ppaction://media"/>
            <a:extLst>
              <a:ext uri="{FF2B5EF4-FFF2-40B4-BE49-F238E27FC236}">
                <a16:creationId xmlns:a16="http://schemas.microsoft.com/office/drawing/2014/main" id="{EC0C7C3B-4A92-F547-B23E-E2DFF78AEDE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5"/>
          <a:stretch>
            <a:fillRect/>
          </a:stretch>
        </p:blipFill>
        <p:spPr>
          <a:xfrm>
            <a:off x="1795889" y="7736681"/>
            <a:ext cx="1926520" cy="1926520"/>
          </a:xfrm>
          <a:prstGeom prst="rect">
            <a:avLst/>
          </a:prstGeom>
        </p:spPr>
      </p:pic>
      <p:pic>
        <p:nvPicPr>
          <p:cNvPr id="69" name="Cooking or baking..mp3">
            <a:hlinkClick r:id="" action="ppaction://media"/>
            <a:extLst>
              <a:ext uri="{FF2B5EF4-FFF2-40B4-BE49-F238E27FC236}">
                <a16:creationId xmlns:a16="http://schemas.microsoft.com/office/drawing/2014/main" id="{D7ACF587-8C3E-194F-AC68-0F557BA6059A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35"/>
          <a:stretch>
            <a:fillRect/>
          </a:stretch>
        </p:blipFill>
        <p:spPr>
          <a:xfrm>
            <a:off x="4273558" y="7436285"/>
            <a:ext cx="3003656" cy="3003656"/>
          </a:xfrm>
          <a:prstGeom prst="rect">
            <a:avLst/>
          </a:prstGeom>
        </p:spPr>
      </p:pic>
      <p:pic>
        <p:nvPicPr>
          <p:cNvPr id="70" name="Examples of interests..mp3">
            <a:hlinkClick r:id="" action="ppaction://media"/>
            <a:extLst>
              <a:ext uri="{FF2B5EF4-FFF2-40B4-BE49-F238E27FC236}">
                <a16:creationId xmlns:a16="http://schemas.microsoft.com/office/drawing/2014/main" id="{583CA489-63D4-1A49-AF8B-8E92A723910A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35"/>
          <a:stretch>
            <a:fillRect/>
          </a:stretch>
        </p:blipFill>
        <p:spPr>
          <a:xfrm>
            <a:off x="7506603" y="7472848"/>
            <a:ext cx="2136490" cy="2136490"/>
          </a:xfrm>
          <a:prstGeom prst="rect">
            <a:avLst/>
          </a:prstGeom>
        </p:spPr>
      </p:pic>
      <p:pic>
        <p:nvPicPr>
          <p:cNvPr id="71" name="Exercising and healthcare..mp3">
            <a:hlinkClick r:id="" action="ppaction://media"/>
            <a:extLst>
              <a:ext uri="{FF2B5EF4-FFF2-40B4-BE49-F238E27FC236}">
                <a16:creationId xmlns:a16="http://schemas.microsoft.com/office/drawing/2014/main" id="{0E02BD27-2549-7048-8857-50A26FC6983B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35"/>
          <a:stretch>
            <a:fillRect/>
          </a:stretch>
        </p:blipFill>
        <p:spPr>
          <a:xfrm>
            <a:off x="11136354" y="7746944"/>
            <a:ext cx="2254577" cy="2254577"/>
          </a:xfrm>
          <a:prstGeom prst="rect">
            <a:avLst/>
          </a:prstGeom>
        </p:spPr>
      </p:pic>
      <p:pic>
        <p:nvPicPr>
          <p:cNvPr id="72" name="Outdoor activities..mp3">
            <a:hlinkClick r:id="" action="ppaction://media"/>
            <a:extLst>
              <a:ext uri="{FF2B5EF4-FFF2-40B4-BE49-F238E27FC236}">
                <a16:creationId xmlns:a16="http://schemas.microsoft.com/office/drawing/2014/main" id="{5A392057-11DD-BE4C-8BD5-B1843039C444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35"/>
          <a:stretch>
            <a:fillRect/>
          </a:stretch>
        </p:blipFill>
        <p:spPr>
          <a:xfrm>
            <a:off x="13076761" y="3721189"/>
            <a:ext cx="2703052" cy="2703052"/>
          </a:xfrm>
          <a:prstGeom prst="rect">
            <a:avLst/>
          </a:prstGeom>
        </p:spPr>
      </p:pic>
      <p:pic>
        <p:nvPicPr>
          <p:cNvPr id="73" name="Playing an instrument..mp3">
            <a:hlinkClick r:id="" action="ppaction://media"/>
            <a:extLst>
              <a:ext uri="{FF2B5EF4-FFF2-40B4-BE49-F238E27FC236}">
                <a16:creationId xmlns:a16="http://schemas.microsoft.com/office/drawing/2014/main" id="{F16EEEA3-70E9-104F-A32C-CD690A435C1B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35"/>
          <a:stretch>
            <a:fillRect/>
          </a:stretch>
        </p:blipFill>
        <p:spPr>
          <a:xfrm>
            <a:off x="-1127434" y="7732902"/>
            <a:ext cx="2531678" cy="2531678"/>
          </a:xfrm>
          <a:prstGeom prst="rect">
            <a:avLst/>
          </a:prstGeom>
        </p:spPr>
      </p:pic>
      <p:pic>
        <p:nvPicPr>
          <p:cNvPr id="74" name="Team or individual sports..mp3">
            <a:hlinkClick r:id="" action="ppaction://media"/>
            <a:extLst>
              <a:ext uri="{FF2B5EF4-FFF2-40B4-BE49-F238E27FC236}">
                <a16:creationId xmlns:a16="http://schemas.microsoft.com/office/drawing/2014/main" id="{F31AC331-2A53-3F4D-9703-349EF541530E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35"/>
          <a:stretch>
            <a:fillRect/>
          </a:stretch>
        </p:blipFill>
        <p:spPr>
          <a:xfrm flipV="1">
            <a:off x="1422683" y="-2644414"/>
            <a:ext cx="2230502" cy="2230502"/>
          </a:xfrm>
          <a:prstGeom prst="rect">
            <a:avLst/>
          </a:prstGeom>
        </p:spPr>
      </p:pic>
      <p:pic>
        <p:nvPicPr>
          <p:cNvPr id="75" name="Online Games..mp3">
            <a:hlinkClick r:id="" action="ppaction://media"/>
            <a:extLst>
              <a:ext uri="{FF2B5EF4-FFF2-40B4-BE49-F238E27FC236}">
                <a16:creationId xmlns:a16="http://schemas.microsoft.com/office/drawing/2014/main" id="{89411F4A-6AF8-E24E-B56F-280A1CA8997A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35"/>
          <a:stretch>
            <a:fillRect/>
          </a:stretch>
        </p:blipFill>
        <p:spPr>
          <a:xfrm flipH="1" flipV="1">
            <a:off x="-1651527" y="-4653940"/>
            <a:ext cx="3995848" cy="399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audio>
              <p:cMediaNode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  <p:audio>
              <p:cMediaNode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"/>
                </p:tgtEl>
              </p:cMediaNode>
            </p:audio>
            <p:audio>
              <p:cMediaNode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  <p:audio>
              <p:cMediaNode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  <p:audio>
              <p:cMediaNode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"/>
                </p:tgtEl>
              </p:cMediaNode>
            </p:audio>
            <p:audio>
              <p:cMediaNode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"/>
                </p:tgtEl>
              </p:cMediaNode>
            </p:audio>
            <p:audio>
              <p:cMediaNode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  <p:audio>
              <p:cMediaNode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  <p:audio>
              <p:cMediaNode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DFA5DC-DD65-43F8-9C9E-8EBE65077C15}"/>
              </a:ext>
            </a:extLst>
          </p:cNvPr>
          <p:cNvSpPr txBox="1"/>
          <p:nvPr/>
        </p:nvSpPr>
        <p:spPr>
          <a:xfrm>
            <a:off x="4732332" y="1188846"/>
            <a:ext cx="53886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mitri swank" panose="00000400000000000000" pitchFamily="2" charset="0"/>
                <a:ea typeface="+mn-ea"/>
                <a:cs typeface="+mn-cs"/>
              </a:rPr>
              <a:t>Title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mitri swank" panose="00000400000000000000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3B7AF3-AD95-4A4F-89F8-ADC37A9F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7013"/>
            <a:ext cx="1298561" cy="64013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6BCC9FF-C4CA-410F-A348-667AADDE11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" y="0"/>
            <a:chExt cx="12192000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2E4A35-BDA2-483F-BF0F-B5F0F89ABE8E}"/>
                </a:ext>
              </a:extLst>
            </p:cNvPr>
            <p:cNvGrpSpPr/>
            <p:nvPr/>
          </p:nvGrpSpPr>
          <p:grpSpPr>
            <a:xfrm>
              <a:off x="377371" y="0"/>
              <a:ext cx="11422742" cy="6858000"/>
              <a:chOff x="377371" y="0"/>
              <a:chExt cx="11422742" cy="6858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9A4DA98-1509-49FB-8C7C-F2735FE34F71}"/>
                  </a:ext>
                </a:extLst>
              </p:cNvPr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8741531-ADAD-45CA-88C9-CC78B3AF3CD0}"/>
                  </a:ext>
                </a:extLst>
              </p:cNvPr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00B0CD8-D355-4721-9A22-AFE4A08A15C9}"/>
                  </a:ext>
                </a:extLst>
              </p:cNvPr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2ECECC7-1B72-4276-B8A0-2972AC0A0575}"/>
                  </a:ext>
                </a:extLst>
              </p:cNvPr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7CD3901-A1CC-4476-9997-25B9E2EDDD95}"/>
                  </a:ext>
                </a:extLst>
              </p:cNvPr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43FCAF4-84E0-4A32-89C3-3A2D34D5CCAA}"/>
                  </a:ext>
                </a:extLst>
              </p:cNvPr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0F91765-DC33-4728-9D8A-654697E15D85}"/>
                  </a:ext>
                </a:extLst>
              </p:cNvPr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452095D-C5A6-4BB0-AF6F-9AE8A942D383}"/>
                  </a:ext>
                </a:extLst>
              </p:cNvPr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3CBF05-CEB9-498F-AF2B-7FDBD9EF1628}"/>
                  </a:ext>
                </a:extLst>
              </p:cNvPr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E2BF83D-46CA-4F34-9A96-9D481B9C3F24}"/>
                  </a:ext>
                </a:extLst>
              </p:cNvPr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A7263C-EB66-44DE-A387-AE740623C498}"/>
                  </a:ext>
                </a:extLst>
              </p:cNvPr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D14FF2-375D-41BC-9712-01C126EAC14E}"/>
                  </a:ext>
                </a:extLst>
              </p:cNvPr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1036CA8-5BFA-4744-923D-8EF16D543092}"/>
                  </a:ext>
                </a:extLst>
              </p:cNvPr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BC564BA-D123-45E6-9238-AE0AEC48D1CA}"/>
                  </a:ext>
                </a:extLst>
              </p:cNvPr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EC6EEBB-4DA7-4FAF-9A9A-1B993B9A32C5}"/>
                  </a:ext>
                </a:extLst>
              </p:cNvPr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4A99F5A-12F1-4404-ADC5-FAA9C3B99E2C}"/>
                  </a:ext>
                </a:extLst>
              </p:cNvPr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69CE377-BB00-4115-892C-040A46535474}"/>
                  </a:ext>
                </a:extLst>
              </p:cNvPr>
              <p:cNvCxnSpPr/>
              <p:nvPr/>
            </p:nvCxnSpPr>
            <p:spPr>
              <a:xfrm>
                <a:off x="714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A5294F9-B177-4CDB-BAC1-CC725FC11549}"/>
                  </a:ext>
                </a:extLst>
              </p:cNvPr>
              <p:cNvCxnSpPr/>
              <p:nvPr/>
            </p:nvCxnSpPr>
            <p:spPr>
              <a:xfrm>
                <a:off x="754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B9CD63F-E4DF-4826-8BC4-D28AE1C301F9}"/>
                  </a:ext>
                </a:extLst>
              </p:cNvPr>
              <p:cNvCxnSpPr/>
              <p:nvPr/>
            </p:nvCxnSpPr>
            <p:spPr>
              <a:xfrm>
                <a:off x="798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9D7D72B-791E-42B5-A43E-11E910FB474F}"/>
                  </a:ext>
                </a:extLst>
              </p:cNvPr>
              <p:cNvCxnSpPr/>
              <p:nvPr/>
            </p:nvCxnSpPr>
            <p:spPr>
              <a:xfrm>
                <a:off x="841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87AA8CF-E998-41D8-9BFC-8B588525EE53}"/>
                  </a:ext>
                </a:extLst>
              </p:cNvPr>
              <p:cNvCxnSpPr/>
              <p:nvPr/>
            </p:nvCxnSpPr>
            <p:spPr>
              <a:xfrm>
                <a:off x="883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2DE3CC1-1684-4108-A474-01DF6C96EE58}"/>
                  </a:ext>
                </a:extLst>
              </p:cNvPr>
              <p:cNvCxnSpPr/>
              <p:nvPr/>
            </p:nvCxnSpPr>
            <p:spPr>
              <a:xfrm>
                <a:off x="92455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A8BBAA0-CC0A-4391-A2CE-B13A6728AAE0}"/>
                  </a:ext>
                </a:extLst>
              </p:cNvPr>
              <p:cNvCxnSpPr/>
              <p:nvPr/>
            </p:nvCxnSpPr>
            <p:spPr>
              <a:xfrm>
                <a:off x="9681027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9260382-1879-4A0C-8657-34FE436BE62B}"/>
                  </a:ext>
                </a:extLst>
              </p:cNvPr>
              <p:cNvCxnSpPr/>
              <p:nvPr/>
            </p:nvCxnSpPr>
            <p:spPr>
              <a:xfrm>
                <a:off x="101164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1AD28F6-D1D5-4B00-9D53-7D2CD3E68E8E}"/>
                  </a:ext>
                </a:extLst>
              </p:cNvPr>
              <p:cNvCxnSpPr/>
              <p:nvPr/>
            </p:nvCxnSpPr>
            <p:spPr>
              <a:xfrm>
                <a:off x="1052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CFA8C2D-85BE-4E14-BB7C-5A5D0A171906}"/>
                  </a:ext>
                </a:extLst>
              </p:cNvPr>
              <p:cNvCxnSpPr/>
              <p:nvPr/>
            </p:nvCxnSpPr>
            <p:spPr>
              <a:xfrm>
                <a:off x="1092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6253C2F-4D7F-489C-9D20-C1773E3433DF}"/>
                  </a:ext>
                </a:extLst>
              </p:cNvPr>
              <p:cNvCxnSpPr/>
              <p:nvPr/>
            </p:nvCxnSpPr>
            <p:spPr>
              <a:xfrm>
                <a:off x="1136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A689C50-0C83-435D-8258-A47333AB3773}"/>
                  </a:ext>
                </a:extLst>
              </p:cNvPr>
              <p:cNvCxnSpPr/>
              <p:nvPr/>
            </p:nvCxnSpPr>
            <p:spPr>
              <a:xfrm>
                <a:off x="1180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DBBADA-3844-46ED-876F-40AFB7F65F98}"/>
                </a:ext>
              </a:extLst>
            </p:cNvPr>
            <p:cNvGrpSpPr/>
            <p:nvPr/>
          </p:nvGrpSpPr>
          <p:grpSpPr>
            <a:xfrm rot="5400000">
              <a:off x="2924631" y="-2616201"/>
              <a:ext cx="6342742" cy="12192000"/>
              <a:chOff x="377371" y="0"/>
              <a:chExt cx="6342742" cy="68580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10BAA5D-4C96-49C4-904D-677E2E600738}"/>
                  </a:ext>
                </a:extLst>
              </p:cNvPr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D83585B-D731-4D78-9C89-1372FC61B3C6}"/>
                  </a:ext>
                </a:extLst>
              </p:cNvPr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079FF9-04A4-4E1E-8017-E839E5061E90}"/>
                  </a:ext>
                </a:extLst>
              </p:cNvPr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180552D-7C0C-4C1F-A5BC-87C8B2D5E8DE}"/>
                  </a:ext>
                </a:extLst>
              </p:cNvPr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F734D9F-777B-4DC2-B9AB-FCC909362612}"/>
                  </a:ext>
                </a:extLst>
              </p:cNvPr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5FC78EE-AAA3-4A4F-BF9D-7B11FA149BFB}"/>
                  </a:ext>
                </a:extLst>
              </p:cNvPr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71B6F85-4DA7-41A8-A3EA-BF3345D930AB}"/>
                  </a:ext>
                </a:extLst>
              </p:cNvPr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11BDEF6-0674-40E7-AF87-82980C044AE6}"/>
                  </a:ext>
                </a:extLst>
              </p:cNvPr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DAD8DF-3518-4624-8E2D-487791C9B935}"/>
                  </a:ext>
                </a:extLst>
              </p:cNvPr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DAE2363-81E5-4F06-A644-53436D1407A1}"/>
                  </a:ext>
                </a:extLst>
              </p:cNvPr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DCC4E43-DB9F-4DD0-B2BC-8AF2EBFE21E4}"/>
                  </a:ext>
                </a:extLst>
              </p:cNvPr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2B47AC7-71CB-49A2-836D-3A6340525104}"/>
                  </a:ext>
                </a:extLst>
              </p:cNvPr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8D435C5-144B-42A3-9FE0-91CF33154E7B}"/>
                  </a:ext>
                </a:extLst>
              </p:cNvPr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FC786BA-7F14-4DEA-969C-6057E9054CC1}"/>
                  </a:ext>
                </a:extLst>
              </p:cNvPr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BD562C6-7A9B-41B7-970D-4231C30C0D75}"/>
                  </a:ext>
                </a:extLst>
              </p:cNvPr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809B8EC-7AD7-4A29-A36A-1E974C23BE27}"/>
                  </a:ext>
                </a:extLst>
              </p:cNvPr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B17DD3A-F934-462F-8430-A237EF3B1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97" y="-45801"/>
            <a:ext cx="2215990" cy="2215990"/>
          </a:xfrm>
          <a:prstGeom prst="rect">
            <a:avLst/>
          </a:prstGeom>
        </p:spPr>
      </p:pic>
      <p:pic>
        <p:nvPicPr>
          <p:cNvPr id="5" name="Picture 4" descr="A picture containing person, group, posing, standing&#10;&#10;Description automatically generated">
            <a:extLst>
              <a:ext uri="{FF2B5EF4-FFF2-40B4-BE49-F238E27FC236}">
                <a16:creationId xmlns:a16="http://schemas.microsoft.com/office/drawing/2014/main" id="{81BC7AA6-ADCD-4A0F-98E6-A7679CF26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24" y="3283023"/>
            <a:ext cx="7734300" cy="3752850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B492A12-7123-4376-AF1F-22B94008BD7A}"/>
              </a:ext>
            </a:extLst>
          </p:cNvPr>
          <p:cNvGrpSpPr/>
          <p:nvPr/>
        </p:nvGrpSpPr>
        <p:grpSpPr>
          <a:xfrm>
            <a:off x="-12059" y="-148845"/>
            <a:ext cx="12225301" cy="6995160"/>
            <a:chOff x="14523" y="-137160"/>
            <a:chExt cx="12225301" cy="699516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4D75744-12BF-4AE5-A157-63E0D180983E}"/>
                </a:ext>
              </a:extLst>
            </p:cNvPr>
            <p:cNvSpPr/>
            <p:nvPr/>
          </p:nvSpPr>
          <p:spPr>
            <a:xfrm>
              <a:off x="14523" y="0"/>
              <a:ext cx="12154511" cy="6858000"/>
            </a:xfrm>
            <a:custGeom>
              <a:avLst/>
              <a:gdLst>
                <a:gd name="connsiteX0" fmla="*/ 460172 w 12154511"/>
                <a:gd name="connsiteY0" fmla="*/ 0 h 6858000"/>
                <a:gd name="connsiteX1" fmla="*/ 11204159 w 12154511"/>
                <a:gd name="connsiteY1" fmla="*/ 0 h 6858000"/>
                <a:gd name="connsiteX2" fmla="*/ 11628168 w 12154511"/>
                <a:gd name="connsiteY2" fmla="*/ 281052 h 6858000"/>
                <a:gd name="connsiteX3" fmla="*/ 11643424 w 12154511"/>
                <a:gd name="connsiteY3" fmla="*/ 330199 h 6858000"/>
                <a:gd name="connsiteX4" fmla="*/ 11964561 w 12154511"/>
                <a:gd name="connsiteY4" fmla="*/ 330199 h 6858000"/>
                <a:gd name="connsiteX5" fmla="*/ 12154511 w 12154511"/>
                <a:gd name="connsiteY5" fmla="*/ 520149 h 6858000"/>
                <a:gd name="connsiteX6" fmla="*/ 12154511 w 12154511"/>
                <a:gd name="connsiteY6" fmla="*/ 909507 h 6858000"/>
                <a:gd name="connsiteX7" fmla="*/ 11964561 w 12154511"/>
                <a:gd name="connsiteY7" fmla="*/ 1099457 h 6858000"/>
                <a:gd name="connsiteX8" fmla="*/ 11664331 w 12154511"/>
                <a:gd name="connsiteY8" fmla="*/ 1099457 h 6858000"/>
                <a:gd name="connsiteX9" fmla="*/ 11664331 w 12154511"/>
                <a:gd name="connsiteY9" fmla="*/ 6397828 h 6858000"/>
                <a:gd name="connsiteX10" fmla="*/ 11204159 w 12154511"/>
                <a:gd name="connsiteY10" fmla="*/ 6858000 h 6858000"/>
                <a:gd name="connsiteX11" fmla="*/ 460172 w 12154511"/>
                <a:gd name="connsiteY11" fmla="*/ 6858000 h 6858000"/>
                <a:gd name="connsiteX12" fmla="*/ 0 w 12154511"/>
                <a:gd name="connsiteY12" fmla="*/ 6397828 h 6858000"/>
                <a:gd name="connsiteX13" fmla="*/ 0 w 12154511"/>
                <a:gd name="connsiteY13" fmla="*/ 460172 h 6858000"/>
                <a:gd name="connsiteX14" fmla="*/ 460172 w 12154511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54511" h="6858000">
                  <a:moveTo>
                    <a:pt x="460172" y="0"/>
                  </a:moveTo>
                  <a:lnTo>
                    <a:pt x="11204159" y="0"/>
                  </a:lnTo>
                  <a:cubicBezTo>
                    <a:pt x="11394769" y="0"/>
                    <a:pt x="11558311" y="115890"/>
                    <a:pt x="11628168" y="281052"/>
                  </a:cubicBezTo>
                  <a:lnTo>
                    <a:pt x="11643424" y="330199"/>
                  </a:lnTo>
                  <a:lnTo>
                    <a:pt x="11964561" y="330199"/>
                  </a:lnTo>
                  <a:cubicBezTo>
                    <a:pt x="12069467" y="330199"/>
                    <a:pt x="12154511" y="415243"/>
                    <a:pt x="12154511" y="520149"/>
                  </a:cubicBezTo>
                  <a:lnTo>
                    <a:pt x="12154511" y="909507"/>
                  </a:lnTo>
                  <a:cubicBezTo>
                    <a:pt x="12154511" y="1014413"/>
                    <a:pt x="12069467" y="1099457"/>
                    <a:pt x="11964561" y="1099457"/>
                  </a:cubicBezTo>
                  <a:lnTo>
                    <a:pt x="11664331" y="1099457"/>
                  </a:lnTo>
                  <a:lnTo>
                    <a:pt x="11664331" y="6397828"/>
                  </a:lnTo>
                  <a:cubicBezTo>
                    <a:pt x="11664331" y="6651974"/>
                    <a:pt x="11458305" y="6858000"/>
                    <a:pt x="11204159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9" name="Picture 128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3AE3F021-0E01-4635-9D8F-2DF8BE648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0740" y="-137160"/>
              <a:ext cx="1129084" cy="1129084"/>
            </a:xfrm>
            <a:prstGeom prst="rect">
              <a:avLst/>
            </a:prstGeom>
          </p:spPr>
        </p:pic>
      </p:grpSp>
      <p:pic>
        <p:nvPicPr>
          <p:cNvPr id="10" name="Picture 9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4A43C0BA-EB4B-43A8-8274-DCAC5878E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94" y="4261285"/>
            <a:ext cx="1710967" cy="2127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DE9C7-835F-4990-8E4F-69877A3AD392}"/>
              </a:ext>
            </a:extLst>
          </p:cNvPr>
          <p:cNvSpPr txBox="1"/>
          <p:nvPr/>
        </p:nvSpPr>
        <p:spPr>
          <a:xfrm>
            <a:off x="3575378" y="1005005"/>
            <a:ext cx="6239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mitri" panose="00000400000000000000" pitchFamily="2" charset="0"/>
                <a:ea typeface="+mn-ea"/>
                <a:cs typeface="+mn-cs"/>
              </a:rPr>
              <a:t>Title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mitri" panose="00000400000000000000" pitchFamily="2" charset="0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DD345-B3BF-4583-98B3-00C880303067}"/>
              </a:ext>
            </a:extLst>
          </p:cNvPr>
          <p:cNvSpPr/>
          <p:nvPr/>
        </p:nvSpPr>
        <p:spPr>
          <a:xfrm>
            <a:off x="1315226" y="284268"/>
            <a:ext cx="9815711" cy="6241138"/>
          </a:xfrm>
          <a:prstGeom prst="roundRect">
            <a:avLst>
              <a:gd name="adj" fmla="val 12772"/>
            </a:avLst>
          </a:prstGeom>
          <a:noFill/>
          <a:ln w="28575">
            <a:solidFill>
              <a:srgbClr val="F2E2C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15683-9479-49EA-B24F-34977DED7FB0}"/>
              </a:ext>
            </a:extLst>
          </p:cNvPr>
          <p:cNvSpPr txBox="1"/>
          <p:nvPr/>
        </p:nvSpPr>
        <p:spPr>
          <a:xfrm>
            <a:off x="3707378" y="2310116"/>
            <a:ext cx="654974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6110716-7EB2-4B9B-B898-546083753E49}"/>
              </a:ext>
            </a:extLst>
          </p:cNvPr>
          <p:cNvGrpSpPr/>
          <p:nvPr/>
        </p:nvGrpSpPr>
        <p:grpSpPr>
          <a:xfrm>
            <a:off x="-56896" y="-11685"/>
            <a:ext cx="11857007" cy="6858000"/>
            <a:chOff x="-8442" y="0"/>
            <a:chExt cx="11857007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2943B4F-0BF7-4276-8CF5-F32DEA888011}"/>
                </a:ext>
              </a:extLst>
            </p:cNvPr>
            <p:cNvSpPr/>
            <p:nvPr/>
          </p:nvSpPr>
          <p:spPr>
            <a:xfrm>
              <a:off x="-8442" y="0"/>
              <a:ext cx="11759229" cy="6858000"/>
            </a:xfrm>
            <a:custGeom>
              <a:avLst/>
              <a:gdLst>
                <a:gd name="connsiteX0" fmla="*/ 460172 w 11759229"/>
                <a:gd name="connsiteY0" fmla="*/ 0 h 6858000"/>
                <a:gd name="connsiteX1" fmla="*/ 10791696 w 11759229"/>
                <a:gd name="connsiteY1" fmla="*/ 0 h 6858000"/>
                <a:gd name="connsiteX2" fmla="*/ 11251868 w 11759229"/>
                <a:gd name="connsiteY2" fmla="*/ 460172 h 6858000"/>
                <a:gd name="connsiteX3" fmla="*/ 11251868 w 11759229"/>
                <a:gd name="connsiteY3" fmla="*/ 1164388 h 6858000"/>
                <a:gd name="connsiteX4" fmla="*/ 11569279 w 11759229"/>
                <a:gd name="connsiteY4" fmla="*/ 1164388 h 6858000"/>
                <a:gd name="connsiteX5" fmla="*/ 11759229 w 11759229"/>
                <a:gd name="connsiteY5" fmla="*/ 1354338 h 6858000"/>
                <a:gd name="connsiteX6" fmla="*/ 11759229 w 11759229"/>
                <a:gd name="connsiteY6" fmla="*/ 1743696 h 6858000"/>
                <a:gd name="connsiteX7" fmla="*/ 11569279 w 11759229"/>
                <a:gd name="connsiteY7" fmla="*/ 1933646 h 6858000"/>
                <a:gd name="connsiteX8" fmla="*/ 11251868 w 11759229"/>
                <a:gd name="connsiteY8" fmla="*/ 1933646 h 6858000"/>
                <a:gd name="connsiteX9" fmla="*/ 11251868 w 11759229"/>
                <a:gd name="connsiteY9" fmla="*/ 6397828 h 6858000"/>
                <a:gd name="connsiteX10" fmla="*/ 10791696 w 11759229"/>
                <a:gd name="connsiteY10" fmla="*/ 6858000 h 6858000"/>
                <a:gd name="connsiteX11" fmla="*/ 460172 w 11759229"/>
                <a:gd name="connsiteY11" fmla="*/ 6858000 h 6858000"/>
                <a:gd name="connsiteX12" fmla="*/ 0 w 11759229"/>
                <a:gd name="connsiteY12" fmla="*/ 6397828 h 6858000"/>
                <a:gd name="connsiteX13" fmla="*/ 0 w 11759229"/>
                <a:gd name="connsiteY13" fmla="*/ 460172 h 6858000"/>
                <a:gd name="connsiteX14" fmla="*/ 460172 w 1175922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9229" h="6858000">
                  <a:moveTo>
                    <a:pt x="460172" y="0"/>
                  </a:moveTo>
                  <a:lnTo>
                    <a:pt x="10791696" y="0"/>
                  </a:lnTo>
                  <a:cubicBezTo>
                    <a:pt x="11045842" y="0"/>
                    <a:pt x="11251868" y="206026"/>
                    <a:pt x="11251868" y="460172"/>
                  </a:cubicBezTo>
                  <a:lnTo>
                    <a:pt x="11251868" y="1164388"/>
                  </a:lnTo>
                  <a:lnTo>
                    <a:pt x="11569279" y="1164388"/>
                  </a:lnTo>
                  <a:cubicBezTo>
                    <a:pt x="11674185" y="1164388"/>
                    <a:pt x="11759229" y="1249432"/>
                    <a:pt x="11759229" y="1354338"/>
                  </a:cubicBezTo>
                  <a:lnTo>
                    <a:pt x="11759229" y="1743696"/>
                  </a:lnTo>
                  <a:cubicBezTo>
                    <a:pt x="11759229" y="1848602"/>
                    <a:pt x="11674185" y="1933646"/>
                    <a:pt x="11569279" y="1933646"/>
                  </a:cubicBezTo>
                  <a:lnTo>
                    <a:pt x="11251868" y="1933646"/>
                  </a:lnTo>
                  <a:lnTo>
                    <a:pt x="11251868" y="6397828"/>
                  </a:lnTo>
                  <a:cubicBezTo>
                    <a:pt x="11251868" y="6651974"/>
                    <a:pt x="11045842" y="6858000"/>
                    <a:pt x="1079169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A35709"/>
            </a:solidFill>
            <a:ln>
              <a:solidFill>
                <a:srgbClr val="A357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1" name="Picture 120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86AEBCDC-5056-467F-89CD-CDBF42C72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6859" y="493550"/>
              <a:ext cx="1291706" cy="1291706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7A8867F-578F-45F2-9629-318653F7350D}"/>
              </a:ext>
            </a:extLst>
          </p:cNvPr>
          <p:cNvSpPr txBox="1"/>
          <p:nvPr/>
        </p:nvSpPr>
        <p:spPr>
          <a:xfrm>
            <a:off x="3403389" y="1015676"/>
            <a:ext cx="6239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mitri" panose="00000400000000000000" pitchFamily="2" charset="0"/>
                <a:ea typeface="+mn-ea"/>
                <a:cs typeface="+mn-cs"/>
              </a:rPr>
              <a:t>Title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mitri" panose="00000400000000000000" pitchFamily="2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5D4C1F-AE3F-4604-84F3-042F89CFE57D}"/>
              </a:ext>
            </a:extLst>
          </p:cNvPr>
          <p:cNvSpPr/>
          <p:nvPr/>
        </p:nvSpPr>
        <p:spPr>
          <a:xfrm>
            <a:off x="6774881" y="3936259"/>
            <a:ext cx="3451666" cy="1902851"/>
          </a:xfrm>
          <a:prstGeom prst="rect">
            <a:avLst/>
          </a:prstGeom>
          <a:noFill/>
          <a:ln w="28575">
            <a:solidFill>
              <a:srgbClr val="E0C9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4E1EB4-CE31-4D52-AFB0-CF0EE84E6884}"/>
              </a:ext>
            </a:extLst>
          </p:cNvPr>
          <p:cNvSpPr/>
          <p:nvPr/>
        </p:nvSpPr>
        <p:spPr>
          <a:xfrm>
            <a:off x="3298962" y="2847594"/>
            <a:ext cx="5042398" cy="2181606"/>
          </a:xfrm>
          <a:prstGeom prst="rect">
            <a:avLst/>
          </a:prstGeom>
          <a:solidFill>
            <a:srgbClr val="F0944C">
              <a:alpha val="8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40CF1B-88F7-4A51-9769-C8B7FB107A59}"/>
              </a:ext>
            </a:extLst>
          </p:cNvPr>
          <p:cNvSpPr txBox="1"/>
          <p:nvPr/>
        </p:nvSpPr>
        <p:spPr>
          <a:xfrm>
            <a:off x="3423315" y="2218194"/>
            <a:ext cx="654974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Add text here</a:t>
            </a:r>
            <a:r>
              <a:rPr kumimoji="0" lang="en-P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K Lemon Yellow Sun" panose="02000000000000000000" pitchFamily="50" charset="0"/>
                <a:ea typeface="+mn-ea"/>
                <a:cs typeface="+mn-cs"/>
              </a:rPr>
              <a:t> add text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K Lemon Yellow Sun" panose="02000000000000000000" pitchFamily="50" charset="0"/>
              <a:ea typeface="+mn-ea"/>
              <a:cs typeface="+mn-cs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506C9A4-48D9-46D0-B6C2-EE02302CF873}"/>
              </a:ext>
            </a:extLst>
          </p:cNvPr>
          <p:cNvSpPr/>
          <p:nvPr/>
        </p:nvSpPr>
        <p:spPr>
          <a:xfrm>
            <a:off x="759614" y="277736"/>
            <a:ext cx="9815711" cy="6241138"/>
          </a:xfrm>
          <a:prstGeom prst="roundRect">
            <a:avLst>
              <a:gd name="adj" fmla="val 12772"/>
            </a:avLst>
          </a:prstGeom>
          <a:noFill/>
          <a:ln w="28575">
            <a:solidFill>
              <a:srgbClr val="FF810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cartoon of a person&#10;&#10;Description automatically generated with low confidence">
            <a:extLst>
              <a:ext uri="{FF2B5EF4-FFF2-40B4-BE49-F238E27FC236}">
                <a16:creationId xmlns:a16="http://schemas.microsoft.com/office/drawing/2014/main" id="{D350EE1F-CB35-4644-9CD7-D63E8BDC00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29" y="4120143"/>
            <a:ext cx="2405263" cy="2405263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A8D88FE-57AC-450B-9791-4741FCAD3787}"/>
              </a:ext>
            </a:extLst>
          </p:cNvPr>
          <p:cNvGrpSpPr/>
          <p:nvPr/>
        </p:nvGrpSpPr>
        <p:grpSpPr>
          <a:xfrm>
            <a:off x="-61607" y="0"/>
            <a:ext cx="11432884" cy="6858000"/>
            <a:chOff x="-8433" y="0"/>
            <a:chExt cx="11432884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712DA8B-9FAC-4E2D-8522-F9DBDCD8B900}"/>
                </a:ext>
              </a:extLst>
            </p:cNvPr>
            <p:cNvSpPr/>
            <p:nvPr/>
          </p:nvSpPr>
          <p:spPr>
            <a:xfrm>
              <a:off x="-8433" y="0"/>
              <a:ext cx="11326094" cy="6858000"/>
            </a:xfrm>
            <a:custGeom>
              <a:avLst/>
              <a:gdLst>
                <a:gd name="connsiteX0" fmla="*/ 460172 w 11326094"/>
                <a:gd name="connsiteY0" fmla="*/ 0 h 6858000"/>
                <a:gd name="connsiteX1" fmla="*/ 10379233 w 11326094"/>
                <a:gd name="connsiteY1" fmla="*/ 0 h 6858000"/>
                <a:gd name="connsiteX2" fmla="*/ 10839405 w 11326094"/>
                <a:gd name="connsiteY2" fmla="*/ 460172 h 6858000"/>
                <a:gd name="connsiteX3" fmla="*/ 10839405 w 11326094"/>
                <a:gd name="connsiteY3" fmla="*/ 2029059 h 6858000"/>
                <a:gd name="connsiteX4" fmla="*/ 11136144 w 11326094"/>
                <a:gd name="connsiteY4" fmla="*/ 2029059 h 6858000"/>
                <a:gd name="connsiteX5" fmla="*/ 11326094 w 11326094"/>
                <a:gd name="connsiteY5" fmla="*/ 2219009 h 6858000"/>
                <a:gd name="connsiteX6" fmla="*/ 11326094 w 11326094"/>
                <a:gd name="connsiteY6" fmla="*/ 2608367 h 6858000"/>
                <a:gd name="connsiteX7" fmla="*/ 11136144 w 11326094"/>
                <a:gd name="connsiteY7" fmla="*/ 2798317 h 6858000"/>
                <a:gd name="connsiteX8" fmla="*/ 10839405 w 11326094"/>
                <a:gd name="connsiteY8" fmla="*/ 2798317 h 6858000"/>
                <a:gd name="connsiteX9" fmla="*/ 10839405 w 11326094"/>
                <a:gd name="connsiteY9" fmla="*/ 6397828 h 6858000"/>
                <a:gd name="connsiteX10" fmla="*/ 10379233 w 11326094"/>
                <a:gd name="connsiteY10" fmla="*/ 6858000 h 6858000"/>
                <a:gd name="connsiteX11" fmla="*/ 460172 w 11326094"/>
                <a:gd name="connsiteY11" fmla="*/ 6858000 h 6858000"/>
                <a:gd name="connsiteX12" fmla="*/ 0 w 11326094"/>
                <a:gd name="connsiteY12" fmla="*/ 6397828 h 6858000"/>
                <a:gd name="connsiteX13" fmla="*/ 0 w 11326094"/>
                <a:gd name="connsiteY13" fmla="*/ 460172 h 6858000"/>
                <a:gd name="connsiteX14" fmla="*/ 460172 w 11326094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26094" h="6858000">
                  <a:moveTo>
                    <a:pt x="460172" y="0"/>
                  </a:moveTo>
                  <a:lnTo>
                    <a:pt x="10379233" y="0"/>
                  </a:lnTo>
                  <a:cubicBezTo>
                    <a:pt x="10633379" y="0"/>
                    <a:pt x="10839405" y="206026"/>
                    <a:pt x="10839405" y="460172"/>
                  </a:cubicBezTo>
                  <a:lnTo>
                    <a:pt x="10839405" y="2029059"/>
                  </a:lnTo>
                  <a:lnTo>
                    <a:pt x="11136144" y="2029059"/>
                  </a:lnTo>
                  <a:cubicBezTo>
                    <a:pt x="11241050" y="2029059"/>
                    <a:pt x="11326094" y="2114103"/>
                    <a:pt x="11326094" y="2219009"/>
                  </a:cubicBezTo>
                  <a:lnTo>
                    <a:pt x="11326094" y="2608367"/>
                  </a:lnTo>
                  <a:cubicBezTo>
                    <a:pt x="11326094" y="2713273"/>
                    <a:pt x="11241050" y="2798317"/>
                    <a:pt x="11136144" y="2798317"/>
                  </a:cubicBezTo>
                  <a:lnTo>
                    <a:pt x="10839405" y="2798317"/>
                  </a:lnTo>
                  <a:lnTo>
                    <a:pt x="10839405" y="6397828"/>
                  </a:lnTo>
                  <a:cubicBezTo>
                    <a:pt x="10839405" y="6651974"/>
                    <a:pt x="10633379" y="6858000"/>
                    <a:pt x="10379233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1B1A17"/>
            </a:solidFill>
            <a:ln>
              <a:solidFill>
                <a:srgbClr val="1B1A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5" name="Picture 114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FDA579C3-380D-46C8-BF32-F10DE4106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5408" y="1251042"/>
              <a:ext cx="1249043" cy="1249043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E255F88-5ED2-4E7B-9A21-353BEF0F07DC}"/>
              </a:ext>
            </a:extLst>
          </p:cNvPr>
          <p:cNvSpPr txBox="1"/>
          <p:nvPr/>
        </p:nvSpPr>
        <p:spPr>
          <a:xfrm>
            <a:off x="2905698" y="579596"/>
            <a:ext cx="6239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Dimitri Swank" panose="00000400000000000000" pitchFamily="2" charset="0"/>
                <a:ea typeface="+mn-ea"/>
                <a:cs typeface="+mn-cs"/>
              </a:rPr>
              <a:t>Before and After</a:t>
            </a:r>
            <a:endParaRPr kumimoji="0" lang="en-PH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Dimitri Swank" panose="00000400000000000000" pitchFamily="2" charset="0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74B0A54-5A7A-41C0-87D5-08EF8A8FDDD3}"/>
              </a:ext>
            </a:extLst>
          </p:cNvPr>
          <p:cNvSpPr/>
          <p:nvPr/>
        </p:nvSpPr>
        <p:spPr>
          <a:xfrm>
            <a:off x="6007295" y="1695577"/>
            <a:ext cx="3797910" cy="3069742"/>
          </a:xfrm>
          <a:custGeom>
            <a:avLst/>
            <a:gdLst>
              <a:gd name="connsiteX0" fmla="*/ 252743 w 5810201"/>
              <a:gd name="connsiteY0" fmla="*/ 0 h 1516425"/>
              <a:gd name="connsiteX1" fmla="*/ 4549977 w 5810201"/>
              <a:gd name="connsiteY1" fmla="*/ 0 h 1516425"/>
              <a:gd name="connsiteX2" fmla="*/ 4581433 w 5810201"/>
              <a:gd name="connsiteY2" fmla="*/ 3171 h 1516425"/>
              <a:gd name="connsiteX3" fmla="*/ 5024472 w 5810201"/>
              <a:gd name="connsiteY3" fmla="*/ 3171 h 1516425"/>
              <a:gd name="connsiteX4" fmla="*/ 5025112 w 5810201"/>
              <a:gd name="connsiteY4" fmla="*/ 0 h 1516425"/>
              <a:gd name="connsiteX5" fmla="*/ 5653180 w 5810201"/>
              <a:gd name="connsiteY5" fmla="*/ 0 h 1516425"/>
              <a:gd name="connsiteX6" fmla="*/ 5810201 w 5810201"/>
              <a:gd name="connsiteY6" fmla="*/ 157021 h 1516425"/>
              <a:gd name="connsiteX7" fmla="*/ 5810201 w 5810201"/>
              <a:gd name="connsiteY7" fmla="*/ 1358278 h 1516425"/>
              <a:gd name="connsiteX8" fmla="*/ 5653180 w 5810201"/>
              <a:gd name="connsiteY8" fmla="*/ 1515299 h 1516425"/>
              <a:gd name="connsiteX9" fmla="*/ 5238134 w 5810201"/>
              <a:gd name="connsiteY9" fmla="*/ 1515299 h 1516425"/>
              <a:gd name="connsiteX10" fmla="*/ 5238134 w 5810201"/>
              <a:gd name="connsiteY10" fmla="*/ 1516425 h 1516425"/>
              <a:gd name="connsiteX11" fmla="*/ 4549977 w 5810201"/>
              <a:gd name="connsiteY11" fmla="*/ 1516425 h 1516425"/>
              <a:gd name="connsiteX12" fmla="*/ 3808253 w 5810201"/>
              <a:gd name="connsiteY12" fmla="*/ 1516425 h 1516425"/>
              <a:gd name="connsiteX13" fmla="*/ 252743 w 5810201"/>
              <a:gd name="connsiteY13" fmla="*/ 1516425 h 1516425"/>
              <a:gd name="connsiteX14" fmla="*/ 0 w 5810201"/>
              <a:gd name="connsiteY14" fmla="*/ 1263682 h 1516425"/>
              <a:gd name="connsiteX15" fmla="*/ 0 w 5810201"/>
              <a:gd name="connsiteY15" fmla="*/ 252743 h 1516425"/>
              <a:gd name="connsiteX16" fmla="*/ 252743 w 5810201"/>
              <a:gd name="connsiteY16" fmla="*/ 0 h 151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01" h="1516425">
                <a:moveTo>
                  <a:pt x="252743" y="0"/>
                </a:moveTo>
                <a:lnTo>
                  <a:pt x="4549977" y="0"/>
                </a:lnTo>
                <a:lnTo>
                  <a:pt x="4581433" y="3171"/>
                </a:lnTo>
                <a:lnTo>
                  <a:pt x="5024472" y="3171"/>
                </a:lnTo>
                <a:lnTo>
                  <a:pt x="5025112" y="0"/>
                </a:lnTo>
                <a:lnTo>
                  <a:pt x="5653180" y="0"/>
                </a:lnTo>
                <a:cubicBezTo>
                  <a:pt x="5653180" y="86720"/>
                  <a:pt x="5723481" y="157021"/>
                  <a:pt x="5810201" y="157021"/>
                </a:cubicBezTo>
                <a:lnTo>
                  <a:pt x="5810201" y="1358278"/>
                </a:lnTo>
                <a:cubicBezTo>
                  <a:pt x="5723481" y="1358278"/>
                  <a:pt x="5653180" y="1428579"/>
                  <a:pt x="5653180" y="1515299"/>
                </a:cubicBezTo>
                <a:lnTo>
                  <a:pt x="5238134" y="1515299"/>
                </a:lnTo>
                <a:lnTo>
                  <a:pt x="5238134" y="1516425"/>
                </a:lnTo>
                <a:lnTo>
                  <a:pt x="4549977" y="1516425"/>
                </a:lnTo>
                <a:lnTo>
                  <a:pt x="3808253" y="1516425"/>
                </a:lnTo>
                <a:lnTo>
                  <a:pt x="252743" y="1516425"/>
                </a:lnTo>
                <a:cubicBezTo>
                  <a:pt x="113157" y="1516425"/>
                  <a:pt x="0" y="1403268"/>
                  <a:pt x="0" y="1263682"/>
                </a:cubicBezTo>
                <a:lnTo>
                  <a:pt x="0" y="252743"/>
                </a:lnTo>
                <a:cubicBezTo>
                  <a:pt x="0" y="113157"/>
                  <a:pt x="113157" y="0"/>
                  <a:pt x="252743" y="0"/>
                </a:cubicBezTo>
                <a:close/>
              </a:path>
            </a:pathLst>
          </a:custGeom>
          <a:solidFill>
            <a:srgbClr val="FFC288"/>
          </a:solidFill>
          <a:ln w="57150">
            <a:solidFill>
              <a:srgbClr val="E4DD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3CFF31-87E1-4398-9C1E-F2F50AE95C65}"/>
              </a:ext>
            </a:extLst>
          </p:cNvPr>
          <p:cNvSpPr txBox="1"/>
          <p:nvPr/>
        </p:nvSpPr>
        <p:spPr>
          <a:xfrm>
            <a:off x="3758617" y="1703410"/>
            <a:ext cx="6143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tic" panose="02000803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tic" panose="02000803000000000000" pitchFamily="2" charset="0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D179E8B-2114-466F-84D3-9FFC2977D1CB}"/>
              </a:ext>
            </a:extLst>
          </p:cNvPr>
          <p:cNvSpPr/>
          <p:nvPr/>
        </p:nvSpPr>
        <p:spPr>
          <a:xfrm>
            <a:off x="2192698" y="2381215"/>
            <a:ext cx="3671070" cy="4007693"/>
          </a:xfrm>
          <a:custGeom>
            <a:avLst/>
            <a:gdLst>
              <a:gd name="connsiteX0" fmla="*/ 252743 w 5810201"/>
              <a:gd name="connsiteY0" fmla="*/ 0 h 1516425"/>
              <a:gd name="connsiteX1" fmla="*/ 4549977 w 5810201"/>
              <a:gd name="connsiteY1" fmla="*/ 0 h 1516425"/>
              <a:gd name="connsiteX2" fmla="*/ 4581433 w 5810201"/>
              <a:gd name="connsiteY2" fmla="*/ 3171 h 1516425"/>
              <a:gd name="connsiteX3" fmla="*/ 5024472 w 5810201"/>
              <a:gd name="connsiteY3" fmla="*/ 3171 h 1516425"/>
              <a:gd name="connsiteX4" fmla="*/ 5025112 w 5810201"/>
              <a:gd name="connsiteY4" fmla="*/ 0 h 1516425"/>
              <a:gd name="connsiteX5" fmla="*/ 5653180 w 5810201"/>
              <a:gd name="connsiteY5" fmla="*/ 0 h 1516425"/>
              <a:gd name="connsiteX6" fmla="*/ 5810201 w 5810201"/>
              <a:gd name="connsiteY6" fmla="*/ 157021 h 1516425"/>
              <a:gd name="connsiteX7" fmla="*/ 5810201 w 5810201"/>
              <a:gd name="connsiteY7" fmla="*/ 1358278 h 1516425"/>
              <a:gd name="connsiteX8" fmla="*/ 5653180 w 5810201"/>
              <a:gd name="connsiteY8" fmla="*/ 1515299 h 1516425"/>
              <a:gd name="connsiteX9" fmla="*/ 5238134 w 5810201"/>
              <a:gd name="connsiteY9" fmla="*/ 1515299 h 1516425"/>
              <a:gd name="connsiteX10" fmla="*/ 5238134 w 5810201"/>
              <a:gd name="connsiteY10" fmla="*/ 1516425 h 1516425"/>
              <a:gd name="connsiteX11" fmla="*/ 4549977 w 5810201"/>
              <a:gd name="connsiteY11" fmla="*/ 1516425 h 1516425"/>
              <a:gd name="connsiteX12" fmla="*/ 3808253 w 5810201"/>
              <a:gd name="connsiteY12" fmla="*/ 1516425 h 1516425"/>
              <a:gd name="connsiteX13" fmla="*/ 252743 w 5810201"/>
              <a:gd name="connsiteY13" fmla="*/ 1516425 h 1516425"/>
              <a:gd name="connsiteX14" fmla="*/ 0 w 5810201"/>
              <a:gd name="connsiteY14" fmla="*/ 1263682 h 1516425"/>
              <a:gd name="connsiteX15" fmla="*/ 0 w 5810201"/>
              <a:gd name="connsiteY15" fmla="*/ 252743 h 1516425"/>
              <a:gd name="connsiteX16" fmla="*/ 252743 w 5810201"/>
              <a:gd name="connsiteY16" fmla="*/ 0 h 151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201" h="1516425">
                <a:moveTo>
                  <a:pt x="252743" y="0"/>
                </a:moveTo>
                <a:lnTo>
                  <a:pt x="4549977" y="0"/>
                </a:lnTo>
                <a:lnTo>
                  <a:pt x="4581433" y="3171"/>
                </a:lnTo>
                <a:lnTo>
                  <a:pt x="5024472" y="3171"/>
                </a:lnTo>
                <a:lnTo>
                  <a:pt x="5025112" y="0"/>
                </a:lnTo>
                <a:lnTo>
                  <a:pt x="5653180" y="0"/>
                </a:lnTo>
                <a:cubicBezTo>
                  <a:pt x="5653180" y="86720"/>
                  <a:pt x="5723481" y="157021"/>
                  <a:pt x="5810201" y="157021"/>
                </a:cubicBezTo>
                <a:lnTo>
                  <a:pt x="5810201" y="1358278"/>
                </a:lnTo>
                <a:cubicBezTo>
                  <a:pt x="5723481" y="1358278"/>
                  <a:pt x="5653180" y="1428579"/>
                  <a:pt x="5653180" y="1515299"/>
                </a:cubicBezTo>
                <a:lnTo>
                  <a:pt x="5238134" y="1515299"/>
                </a:lnTo>
                <a:lnTo>
                  <a:pt x="5238134" y="1516425"/>
                </a:lnTo>
                <a:lnTo>
                  <a:pt x="4549977" y="1516425"/>
                </a:lnTo>
                <a:lnTo>
                  <a:pt x="3808253" y="1516425"/>
                </a:lnTo>
                <a:lnTo>
                  <a:pt x="252743" y="1516425"/>
                </a:lnTo>
                <a:cubicBezTo>
                  <a:pt x="113157" y="1516425"/>
                  <a:pt x="0" y="1403268"/>
                  <a:pt x="0" y="1263682"/>
                </a:cubicBezTo>
                <a:lnTo>
                  <a:pt x="0" y="252743"/>
                </a:lnTo>
                <a:cubicBezTo>
                  <a:pt x="0" y="113157"/>
                  <a:pt x="113157" y="0"/>
                  <a:pt x="252743" y="0"/>
                </a:cubicBezTo>
                <a:close/>
              </a:path>
            </a:pathLst>
          </a:custGeom>
          <a:solidFill>
            <a:srgbClr val="FEA82F"/>
          </a:solidFill>
          <a:ln w="57150">
            <a:solidFill>
              <a:srgbClr val="E4DD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169A17-B098-4DD8-A4DC-3D8A149CB379}"/>
              </a:ext>
            </a:extLst>
          </p:cNvPr>
          <p:cNvSpPr txBox="1"/>
          <p:nvPr/>
        </p:nvSpPr>
        <p:spPr>
          <a:xfrm>
            <a:off x="-1135742" y="7425002"/>
            <a:ext cx="6143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tic" panose="02000803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tic" panose="02000803000000000000" pitchFamily="2" charset="0"/>
              <a:ea typeface="+mn-ea"/>
              <a:cs typeface="+mn-cs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FEA0528-2D05-407C-A0C0-12448F340C18}"/>
              </a:ext>
            </a:extLst>
          </p:cNvPr>
          <p:cNvSpPr/>
          <p:nvPr/>
        </p:nvSpPr>
        <p:spPr>
          <a:xfrm>
            <a:off x="347598" y="339121"/>
            <a:ext cx="9815711" cy="6241138"/>
          </a:xfrm>
          <a:prstGeom prst="roundRect">
            <a:avLst>
              <a:gd name="adj" fmla="val 12772"/>
            </a:avLst>
          </a:prstGeom>
          <a:noFill/>
          <a:ln w="28575">
            <a:solidFill>
              <a:srgbClr val="FF810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 descr="A picture containing text&#10;&#10;Description automatically generated">
            <a:extLst>
              <a:ext uri="{FF2B5EF4-FFF2-40B4-BE49-F238E27FC236}">
                <a16:creationId xmlns:a16="http://schemas.microsoft.com/office/drawing/2014/main" id="{5452A3A3-3FFB-44C6-AA43-D5A7B7B441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329" y="4296449"/>
            <a:ext cx="1453843" cy="2349645"/>
          </a:xfrm>
          <a:prstGeom prst="rect">
            <a:avLst/>
          </a:prstGeom>
        </p:spPr>
      </p:pic>
      <p:pic>
        <p:nvPicPr>
          <p:cNvPr id="63" name="Picture 62" descr="A picture containing text&#10;&#10;Description automatically generated">
            <a:extLst>
              <a:ext uri="{FF2B5EF4-FFF2-40B4-BE49-F238E27FC236}">
                <a16:creationId xmlns:a16="http://schemas.microsoft.com/office/drawing/2014/main" id="{BEB64D13-B7F0-4826-B685-6A2D4D12E0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23" y="250017"/>
            <a:ext cx="1671030" cy="167103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D1A04AA-D086-42A7-839B-B9A4D209A573}"/>
              </a:ext>
            </a:extLst>
          </p:cNvPr>
          <p:cNvGrpSpPr/>
          <p:nvPr/>
        </p:nvGrpSpPr>
        <p:grpSpPr>
          <a:xfrm>
            <a:off x="-26877591" y="16102765"/>
            <a:ext cx="20470209" cy="20628509"/>
            <a:chOff x="-4428971" y="2051009"/>
            <a:chExt cx="15458443" cy="2062850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5609334-D341-48B6-BC6E-98A713425025}"/>
                </a:ext>
              </a:extLst>
            </p:cNvPr>
            <p:cNvSpPr/>
            <p:nvPr/>
          </p:nvSpPr>
          <p:spPr>
            <a:xfrm>
              <a:off x="-4428971" y="22616542"/>
              <a:ext cx="7071911" cy="62976"/>
            </a:xfrm>
            <a:custGeom>
              <a:avLst/>
              <a:gdLst>
                <a:gd name="connsiteX0" fmla="*/ 460172 w 10898929"/>
                <a:gd name="connsiteY0" fmla="*/ 0 h 6858000"/>
                <a:gd name="connsiteX1" fmla="*/ 9949867 w 10898929"/>
                <a:gd name="connsiteY1" fmla="*/ 0 h 6858000"/>
                <a:gd name="connsiteX2" fmla="*/ 10410039 w 10898929"/>
                <a:gd name="connsiteY2" fmla="*/ 460172 h 6858000"/>
                <a:gd name="connsiteX3" fmla="*/ 10410039 w 10898929"/>
                <a:gd name="connsiteY3" fmla="*/ 2855302 h 6858000"/>
                <a:gd name="connsiteX4" fmla="*/ 10708979 w 10898929"/>
                <a:gd name="connsiteY4" fmla="*/ 2855302 h 6858000"/>
                <a:gd name="connsiteX5" fmla="*/ 10898929 w 10898929"/>
                <a:gd name="connsiteY5" fmla="*/ 3045252 h 6858000"/>
                <a:gd name="connsiteX6" fmla="*/ 10898929 w 10898929"/>
                <a:gd name="connsiteY6" fmla="*/ 3434610 h 6858000"/>
                <a:gd name="connsiteX7" fmla="*/ 10708979 w 10898929"/>
                <a:gd name="connsiteY7" fmla="*/ 3624560 h 6858000"/>
                <a:gd name="connsiteX8" fmla="*/ 10410039 w 10898929"/>
                <a:gd name="connsiteY8" fmla="*/ 3624560 h 6858000"/>
                <a:gd name="connsiteX9" fmla="*/ 10410039 w 10898929"/>
                <a:gd name="connsiteY9" fmla="*/ 6397828 h 6858000"/>
                <a:gd name="connsiteX10" fmla="*/ 9949867 w 10898929"/>
                <a:gd name="connsiteY10" fmla="*/ 6858000 h 6858000"/>
                <a:gd name="connsiteX11" fmla="*/ 460172 w 10898929"/>
                <a:gd name="connsiteY11" fmla="*/ 6858000 h 6858000"/>
                <a:gd name="connsiteX12" fmla="*/ 0 w 10898929"/>
                <a:gd name="connsiteY12" fmla="*/ 6397828 h 6858000"/>
                <a:gd name="connsiteX13" fmla="*/ 0 w 10898929"/>
                <a:gd name="connsiteY13" fmla="*/ 460172 h 6858000"/>
                <a:gd name="connsiteX14" fmla="*/ 460172 w 1089892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98929" h="6858000">
                  <a:moveTo>
                    <a:pt x="460172" y="0"/>
                  </a:moveTo>
                  <a:lnTo>
                    <a:pt x="9949867" y="0"/>
                  </a:lnTo>
                  <a:cubicBezTo>
                    <a:pt x="10204013" y="0"/>
                    <a:pt x="10410039" y="206026"/>
                    <a:pt x="10410039" y="460172"/>
                  </a:cubicBezTo>
                  <a:lnTo>
                    <a:pt x="10410039" y="2855302"/>
                  </a:lnTo>
                  <a:lnTo>
                    <a:pt x="10708979" y="2855302"/>
                  </a:lnTo>
                  <a:cubicBezTo>
                    <a:pt x="10813885" y="2855302"/>
                    <a:pt x="10898929" y="2940346"/>
                    <a:pt x="10898929" y="3045252"/>
                  </a:cubicBezTo>
                  <a:lnTo>
                    <a:pt x="10898929" y="3434610"/>
                  </a:lnTo>
                  <a:cubicBezTo>
                    <a:pt x="10898929" y="3539516"/>
                    <a:pt x="10813885" y="3624560"/>
                    <a:pt x="10708979" y="3624560"/>
                  </a:cubicBezTo>
                  <a:lnTo>
                    <a:pt x="10410039" y="3624560"/>
                  </a:lnTo>
                  <a:lnTo>
                    <a:pt x="10410039" y="6397828"/>
                  </a:lnTo>
                  <a:cubicBezTo>
                    <a:pt x="10410039" y="6651974"/>
                    <a:pt x="10204013" y="6858000"/>
                    <a:pt x="9949867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3" name="Picture 112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1A9AD52C-2BA8-4A05-A6AA-92AF866CE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6673" y="2051009"/>
              <a:ext cx="1252799" cy="1252799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DA74FF4-63CE-4059-9CA5-A3F359507E9D}"/>
              </a:ext>
            </a:extLst>
          </p:cNvPr>
          <p:cNvGrpSpPr/>
          <p:nvPr/>
        </p:nvGrpSpPr>
        <p:grpSpPr>
          <a:xfrm flipV="1">
            <a:off x="-8820808" y="13948172"/>
            <a:ext cx="3588011" cy="192675"/>
            <a:chOff x="540977" y="-142874"/>
            <a:chExt cx="10470666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E07DE1E-CE16-436D-B465-893982538730}"/>
                </a:ext>
              </a:extLst>
            </p:cNvPr>
            <p:cNvSpPr/>
            <p:nvPr/>
          </p:nvSpPr>
          <p:spPr>
            <a:xfrm>
              <a:off x="540977" y="-142874"/>
              <a:ext cx="10470666" cy="6858000"/>
            </a:xfrm>
            <a:custGeom>
              <a:avLst/>
              <a:gdLst>
                <a:gd name="connsiteX0" fmla="*/ 460172 w 10470666"/>
                <a:gd name="connsiteY0" fmla="*/ 0 h 6858000"/>
                <a:gd name="connsiteX1" fmla="*/ 9543466 w 10470666"/>
                <a:gd name="connsiteY1" fmla="*/ 0 h 6858000"/>
                <a:gd name="connsiteX2" fmla="*/ 10003638 w 10470666"/>
                <a:gd name="connsiteY2" fmla="*/ 460172 h 6858000"/>
                <a:gd name="connsiteX3" fmla="*/ 10003638 w 10470666"/>
                <a:gd name="connsiteY3" fmla="*/ 3691329 h 6858000"/>
                <a:gd name="connsiteX4" fmla="*/ 10280716 w 10470666"/>
                <a:gd name="connsiteY4" fmla="*/ 3691329 h 6858000"/>
                <a:gd name="connsiteX5" fmla="*/ 10470666 w 10470666"/>
                <a:gd name="connsiteY5" fmla="*/ 3881279 h 6858000"/>
                <a:gd name="connsiteX6" fmla="*/ 10470666 w 10470666"/>
                <a:gd name="connsiteY6" fmla="*/ 4270637 h 6858000"/>
                <a:gd name="connsiteX7" fmla="*/ 10280716 w 10470666"/>
                <a:gd name="connsiteY7" fmla="*/ 4460587 h 6858000"/>
                <a:gd name="connsiteX8" fmla="*/ 10003638 w 10470666"/>
                <a:gd name="connsiteY8" fmla="*/ 4460587 h 6858000"/>
                <a:gd name="connsiteX9" fmla="*/ 10003638 w 10470666"/>
                <a:gd name="connsiteY9" fmla="*/ 6397828 h 6858000"/>
                <a:gd name="connsiteX10" fmla="*/ 9543466 w 10470666"/>
                <a:gd name="connsiteY10" fmla="*/ 6858000 h 6858000"/>
                <a:gd name="connsiteX11" fmla="*/ 460172 w 10470666"/>
                <a:gd name="connsiteY11" fmla="*/ 6858000 h 6858000"/>
                <a:gd name="connsiteX12" fmla="*/ 0 w 10470666"/>
                <a:gd name="connsiteY12" fmla="*/ 6397828 h 6858000"/>
                <a:gd name="connsiteX13" fmla="*/ 0 w 10470666"/>
                <a:gd name="connsiteY13" fmla="*/ 460172 h 6858000"/>
                <a:gd name="connsiteX14" fmla="*/ 460172 w 10470666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0666" h="6858000">
                  <a:moveTo>
                    <a:pt x="460172" y="0"/>
                  </a:moveTo>
                  <a:lnTo>
                    <a:pt x="9543466" y="0"/>
                  </a:lnTo>
                  <a:cubicBezTo>
                    <a:pt x="9797612" y="0"/>
                    <a:pt x="10003638" y="206026"/>
                    <a:pt x="10003638" y="460172"/>
                  </a:cubicBezTo>
                  <a:lnTo>
                    <a:pt x="10003638" y="3691329"/>
                  </a:lnTo>
                  <a:lnTo>
                    <a:pt x="10280716" y="3691329"/>
                  </a:lnTo>
                  <a:cubicBezTo>
                    <a:pt x="10385622" y="3691329"/>
                    <a:pt x="10470666" y="3776373"/>
                    <a:pt x="10470666" y="3881279"/>
                  </a:cubicBezTo>
                  <a:lnTo>
                    <a:pt x="10470666" y="4270637"/>
                  </a:lnTo>
                  <a:cubicBezTo>
                    <a:pt x="10470666" y="4375543"/>
                    <a:pt x="10385622" y="4460587"/>
                    <a:pt x="10280716" y="4460587"/>
                  </a:cubicBezTo>
                  <a:lnTo>
                    <a:pt x="10003638" y="4460587"/>
                  </a:lnTo>
                  <a:lnTo>
                    <a:pt x="10003638" y="6397828"/>
                  </a:lnTo>
                  <a:cubicBezTo>
                    <a:pt x="10003638" y="6651974"/>
                    <a:pt x="9797612" y="6858000"/>
                    <a:pt x="954346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A35709"/>
            </a:solidFill>
            <a:ln>
              <a:solidFill>
                <a:srgbClr val="A357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7" name="Picture 116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E9AC4163-6B29-4CF2-8CA6-8B8A7C3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079" y="2713225"/>
              <a:ext cx="1467369" cy="1467369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94AC477-7CAB-4769-BCD6-30C721556A7B}"/>
              </a:ext>
            </a:extLst>
          </p:cNvPr>
          <p:cNvGrpSpPr/>
          <p:nvPr/>
        </p:nvGrpSpPr>
        <p:grpSpPr>
          <a:xfrm>
            <a:off x="-9165330" y="15573375"/>
            <a:ext cx="3253877" cy="535782"/>
            <a:chOff x="1" y="0"/>
            <a:chExt cx="10417211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23E5D1-639C-49AF-9BE4-8D3B931CEA70}"/>
                </a:ext>
              </a:extLst>
            </p:cNvPr>
            <p:cNvSpPr/>
            <p:nvPr/>
          </p:nvSpPr>
          <p:spPr>
            <a:xfrm>
              <a:off x="1" y="0"/>
              <a:ext cx="10040949" cy="6858000"/>
            </a:xfrm>
            <a:custGeom>
              <a:avLst/>
              <a:gdLst>
                <a:gd name="connsiteX0" fmla="*/ 460172 w 10040949"/>
                <a:gd name="connsiteY0" fmla="*/ 0 h 6858000"/>
                <a:gd name="connsiteX1" fmla="*/ 9095374 w 10040949"/>
                <a:gd name="connsiteY1" fmla="*/ 0 h 6858000"/>
                <a:gd name="connsiteX2" fmla="*/ 9555546 w 10040949"/>
                <a:gd name="connsiteY2" fmla="*/ 460172 h 6858000"/>
                <a:gd name="connsiteX3" fmla="*/ 9555546 w 10040949"/>
                <a:gd name="connsiteY3" fmla="*/ 4553855 h 6858000"/>
                <a:gd name="connsiteX4" fmla="*/ 9850999 w 10040949"/>
                <a:gd name="connsiteY4" fmla="*/ 4553855 h 6858000"/>
                <a:gd name="connsiteX5" fmla="*/ 10040949 w 10040949"/>
                <a:gd name="connsiteY5" fmla="*/ 4743805 h 6858000"/>
                <a:gd name="connsiteX6" fmla="*/ 10040949 w 10040949"/>
                <a:gd name="connsiteY6" fmla="*/ 5133163 h 6858000"/>
                <a:gd name="connsiteX7" fmla="*/ 9850999 w 10040949"/>
                <a:gd name="connsiteY7" fmla="*/ 5323113 h 6858000"/>
                <a:gd name="connsiteX8" fmla="*/ 9555546 w 10040949"/>
                <a:gd name="connsiteY8" fmla="*/ 5323113 h 6858000"/>
                <a:gd name="connsiteX9" fmla="*/ 9555546 w 10040949"/>
                <a:gd name="connsiteY9" fmla="*/ 6397828 h 6858000"/>
                <a:gd name="connsiteX10" fmla="*/ 9095374 w 10040949"/>
                <a:gd name="connsiteY10" fmla="*/ 6858000 h 6858000"/>
                <a:gd name="connsiteX11" fmla="*/ 460172 w 10040949"/>
                <a:gd name="connsiteY11" fmla="*/ 6858000 h 6858000"/>
                <a:gd name="connsiteX12" fmla="*/ 0 w 10040949"/>
                <a:gd name="connsiteY12" fmla="*/ 6397828 h 6858000"/>
                <a:gd name="connsiteX13" fmla="*/ 0 w 10040949"/>
                <a:gd name="connsiteY13" fmla="*/ 460172 h 6858000"/>
                <a:gd name="connsiteX14" fmla="*/ 460172 w 1004094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40949" h="6858000">
                  <a:moveTo>
                    <a:pt x="460172" y="0"/>
                  </a:moveTo>
                  <a:lnTo>
                    <a:pt x="9095374" y="0"/>
                  </a:lnTo>
                  <a:cubicBezTo>
                    <a:pt x="9349520" y="0"/>
                    <a:pt x="9555546" y="206026"/>
                    <a:pt x="9555546" y="460172"/>
                  </a:cubicBezTo>
                  <a:lnTo>
                    <a:pt x="9555546" y="4553855"/>
                  </a:lnTo>
                  <a:lnTo>
                    <a:pt x="9850999" y="4553855"/>
                  </a:lnTo>
                  <a:cubicBezTo>
                    <a:pt x="9955905" y="4553855"/>
                    <a:pt x="10040949" y="4638899"/>
                    <a:pt x="10040949" y="4743805"/>
                  </a:cubicBezTo>
                  <a:lnTo>
                    <a:pt x="10040949" y="5133163"/>
                  </a:lnTo>
                  <a:cubicBezTo>
                    <a:pt x="10040949" y="5238069"/>
                    <a:pt x="9955905" y="5323113"/>
                    <a:pt x="9850999" y="5323113"/>
                  </a:cubicBezTo>
                  <a:lnTo>
                    <a:pt x="9555546" y="5323113"/>
                  </a:lnTo>
                  <a:lnTo>
                    <a:pt x="9555546" y="6397828"/>
                  </a:lnTo>
                  <a:cubicBezTo>
                    <a:pt x="9555546" y="6651974"/>
                    <a:pt x="9349520" y="6858000"/>
                    <a:pt x="9095374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1B1A17"/>
            </a:solidFill>
            <a:ln>
              <a:solidFill>
                <a:srgbClr val="1B1A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7" name="Picture 126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3576419B-47A1-42C1-B039-DB665BCA2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55"/>
            <a:stretch/>
          </p:blipFill>
          <p:spPr>
            <a:xfrm>
              <a:off x="8861815" y="3634885"/>
              <a:ext cx="1555397" cy="1252800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D2F1888-5246-4AC9-A163-1858BAE05418}"/>
              </a:ext>
            </a:extLst>
          </p:cNvPr>
          <p:cNvGrpSpPr/>
          <p:nvPr/>
        </p:nvGrpSpPr>
        <p:grpSpPr>
          <a:xfrm>
            <a:off x="-815924" y="13277501"/>
            <a:ext cx="2509948" cy="3210274"/>
            <a:chOff x="8385126" y="4490687"/>
            <a:chExt cx="2509948" cy="321027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7EDA9CB-01A6-43BA-B066-89878AE8C2B8}"/>
                </a:ext>
              </a:extLst>
            </p:cNvPr>
            <p:cNvSpPr/>
            <p:nvPr/>
          </p:nvSpPr>
          <p:spPr>
            <a:xfrm flipV="1">
              <a:off x="10695594" y="5674061"/>
              <a:ext cx="199480" cy="2026900"/>
            </a:xfrm>
            <a:custGeom>
              <a:avLst/>
              <a:gdLst>
                <a:gd name="connsiteX0" fmla="*/ 460172 w 9659715"/>
                <a:gd name="connsiteY0" fmla="*/ 0 h 6858000"/>
                <a:gd name="connsiteX1" fmla="*/ 8659946 w 9659715"/>
                <a:gd name="connsiteY1" fmla="*/ 0 h 6858000"/>
                <a:gd name="connsiteX2" fmla="*/ 9120118 w 9659715"/>
                <a:gd name="connsiteY2" fmla="*/ 460172 h 6858000"/>
                <a:gd name="connsiteX3" fmla="*/ 9120118 w 9659715"/>
                <a:gd name="connsiteY3" fmla="*/ 5424712 h 6858000"/>
                <a:gd name="connsiteX4" fmla="*/ 9469765 w 9659715"/>
                <a:gd name="connsiteY4" fmla="*/ 5424712 h 6858000"/>
                <a:gd name="connsiteX5" fmla="*/ 9659715 w 9659715"/>
                <a:gd name="connsiteY5" fmla="*/ 5614662 h 6858000"/>
                <a:gd name="connsiteX6" fmla="*/ 9659715 w 9659715"/>
                <a:gd name="connsiteY6" fmla="*/ 6004020 h 6858000"/>
                <a:gd name="connsiteX7" fmla="*/ 9469765 w 9659715"/>
                <a:gd name="connsiteY7" fmla="*/ 6193970 h 6858000"/>
                <a:gd name="connsiteX8" fmla="*/ 9120118 w 9659715"/>
                <a:gd name="connsiteY8" fmla="*/ 6193970 h 6858000"/>
                <a:gd name="connsiteX9" fmla="*/ 9120118 w 9659715"/>
                <a:gd name="connsiteY9" fmla="*/ 6397828 h 6858000"/>
                <a:gd name="connsiteX10" fmla="*/ 8659946 w 9659715"/>
                <a:gd name="connsiteY10" fmla="*/ 6858000 h 6858000"/>
                <a:gd name="connsiteX11" fmla="*/ 460172 w 9659715"/>
                <a:gd name="connsiteY11" fmla="*/ 6858000 h 6858000"/>
                <a:gd name="connsiteX12" fmla="*/ 0 w 9659715"/>
                <a:gd name="connsiteY12" fmla="*/ 6397828 h 6858000"/>
                <a:gd name="connsiteX13" fmla="*/ 0 w 9659715"/>
                <a:gd name="connsiteY13" fmla="*/ 460172 h 6858000"/>
                <a:gd name="connsiteX14" fmla="*/ 460172 w 9659715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59715" h="6858000">
                  <a:moveTo>
                    <a:pt x="460172" y="0"/>
                  </a:moveTo>
                  <a:lnTo>
                    <a:pt x="8659946" y="0"/>
                  </a:lnTo>
                  <a:cubicBezTo>
                    <a:pt x="8914092" y="0"/>
                    <a:pt x="9120118" y="206026"/>
                    <a:pt x="9120118" y="460172"/>
                  </a:cubicBezTo>
                  <a:lnTo>
                    <a:pt x="9120118" y="5424712"/>
                  </a:lnTo>
                  <a:lnTo>
                    <a:pt x="9469765" y="5424712"/>
                  </a:lnTo>
                  <a:cubicBezTo>
                    <a:pt x="9574671" y="5424712"/>
                    <a:pt x="9659715" y="5509756"/>
                    <a:pt x="9659715" y="5614662"/>
                  </a:cubicBezTo>
                  <a:lnTo>
                    <a:pt x="9659715" y="6004020"/>
                  </a:lnTo>
                  <a:cubicBezTo>
                    <a:pt x="9659715" y="6108926"/>
                    <a:pt x="9574671" y="6193970"/>
                    <a:pt x="9469765" y="6193970"/>
                  </a:cubicBezTo>
                  <a:lnTo>
                    <a:pt x="9120118" y="6193970"/>
                  </a:lnTo>
                  <a:lnTo>
                    <a:pt x="9120118" y="6397828"/>
                  </a:lnTo>
                  <a:cubicBezTo>
                    <a:pt x="9120118" y="6651974"/>
                    <a:pt x="8914092" y="6858000"/>
                    <a:pt x="865994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1" name="Picture 130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58591630-3648-4BED-B971-843833EC3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126" y="4490687"/>
              <a:ext cx="1469985" cy="1469985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DA845BE7-0E63-440D-8F12-5AD574D3BD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1581987" y="-1130361"/>
            <a:ext cx="911410" cy="1051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AA2F55-4E1F-9C4D-BCBA-448A95EEC448}"/>
              </a:ext>
            </a:extLst>
          </p:cNvPr>
          <p:cNvSpPr txBox="1"/>
          <p:nvPr/>
        </p:nvSpPr>
        <p:spPr>
          <a:xfrm>
            <a:off x="6619903" y="-2058888"/>
            <a:ext cx="3516785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62" name="Picture 63">
            <a:extLst>
              <a:ext uri="{FF2B5EF4-FFF2-40B4-BE49-F238E27FC236}">
                <a16:creationId xmlns:a16="http://schemas.microsoft.com/office/drawing/2014/main" id="{53C3A0BF-B8A6-A944-AA83-20EC7AD93CF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57" y="2594892"/>
            <a:ext cx="2752240" cy="3669653"/>
          </a:xfrm>
          <a:prstGeom prst="rect">
            <a:avLst/>
          </a:prstGeom>
        </p:spPr>
      </p:pic>
      <p:pic>
        <p:nvPicPr>
          <p:cNvPr id="64" name="Picture 66">
            <a:extLst>
              <a:ext uri="{FF2B5EF4-FFF2-40B4-BE49-F238E27FC236}">
                <a16:creationId xmlns:a16="http://schemas.microsoft.com/office/drawing/2014/main" id="{13423DEC-2651-CE44-AD8C-8A80C97244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12" y="1743114"/>
            <a:ext cx="2930918" cy="29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72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6BCC9FF-C4CA-410F-A348-667AADDE11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" y="0"/>
            <a:chExt cx="12192000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2E4A35-BDA2-483F-BF0F-B5F0F89ABE8E}"/>
                </a:ext>
              </a:extLst>
            </p:cNvPr>
            <p:cNvGrpSpPr/>
            <p:nvPr/>
          </p:nvGrpSpPr>
          <p:grpSpPr>
            <a:xfrm>
              <a:off x="377371" y="0"/>
              <a:ext cx="11422742" cy="6858000"/>
              <a:chOff x="377371" y="0"/>
              <a:chExt cx="11422742" cy="6858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9A4DA98-1509-49FB-8C7C-F2735FE34F71}"/>
                  </a:ext>
                </a:extLst>
              </p:cNvPr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8741531-ADAD-45CA-88C9-CC78B3AF3CD0}"/>
                  </a:ext>
                </a:extLst>
              </p:cNvPr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00B0CD8-D355-4721-9A22-AFE4A08A15C9}"/>
                  </a:ext>
                </a:extLst>
              </p:cNvPr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2ECECC7-1B72-4276-B8A0-2972AC0A0575}"/>
                  </a:ext>
                </a:extLst>
              </p:cNvPr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7CD3901-A1CC-4476-9997-25B9E2EDDD95}"/>
                  </a:ext>
                </a:extLst>
              </p:cNvPr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43FCAF4-84E0-4A32-89C3-3A2D34D5CCAA}"/>
                  </a:ext>
                </a:extLst>
              </p:cNvPr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0F91765-DC33-4728-9D8A-654697E15D85}"/>
                  </a:ext>
                </a:extLst>
              </p:cNvPr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452095D-C5A6-4BB0-AF6F-9AE8A942D383}"/>
                  </a:ext>
                </a:extLst>
              </p:cNvPr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3CBF05-CEB9-498F-AF2B-7FDBD9EF1628}"/>
                  </a:ext>
                </a:extLst>
              </p:cNvPr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E2BF83D-46CA-4F34-9A96-9D481B9C3F24}"/>
                  </a:ext>
                </a:extLst>
              </p:cNvPr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A7263C-EB66-44DE-A387-AE740623C498}"/>
                  </a:ext>
                </a:extLst>
              </p:cNvPr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D14FF2-375D-41BC-9712-01C126EAC14E}"/>
                  </a:ext>
                </a:extLst>
              </p:cNvPr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1036CA8-5BFA-4744-923D-8EF16D543092}"/>
                  </a:ext>
                </a:extLst>
              </p:cNvPr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BC564BA-D123-45E6-9238-AE0AEC48D1CA}"/>
                  </a:ext>
                </a:extLst>
              </p:cNvPr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EC6EEBB-4DA7-4FAF-9A9A-1B993B9A32C5}"/>
                  </a:ext>
                </a:extLst>
              </p:cNvPr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4A99F5A-12F1-4404-ADC5-FAA9C3B99E2C}"/>
                  </a:ext>
                </a:extLst>
              </p:cNvPr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69CE377-BB00-4115-892C-040A46535474}"/>
                  </a:ext>
                </a:extLst>
              </p:cNvPr>
              <p:cNvCxnSpPr/>
              <p:nvPr/>
            </p:nvCxnSpPr>
            <p:spPr>
              <a:xfrm>
                <a:off x="714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A5294F9-B177-4CDB-BAC1-CC725FC11549}"/>
                  </a:ext>
                </a:extLst>
              </p:cNvPr>
              <p:cNvCxnSpPr/>
              <p:nvPr/>
            </p:nvCxnSpPr>
            <p:spPr>
              <a:xfrm>
                <a:off x="754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B9CD63F-E4DF-4826-8BC4-D28AE1C301F9}"/>
                  </a:ext>
                </a:extLst>
              </p:cNvPr>
              <p:cNvCxnSpPr/>
              <p:nvPr/>
            </p:nvCxnSpPr>
            <p:spPr>
              <a:xfrm>
                <a:off x="798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9D7D72B-791E-42B5-A43E-11E910FB474F}"/>
                  </a:ext>
                </a:extLst>
              </p:cNvPr>
              <p:cNvCxnSpPr/>
              <p:nvPr/>
            </p:nvCxnSpPr>
            <p:spPr>
              <a:xfrm>
                <a:off x="841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87AA8CF-E998-41D8-9BFC-8B588525EE53}"/>
                  </a:ext>
                </a:extLst>
              </p:cNvPr>
              <p:cNvCxnSpPr/>
              <p:nvPr/>
            </p:nvCxnSpPr>
            <p:spPr>
              <a:xfrm>
                <a:off x="883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2DE3CC1-1684-4108-A474-01DF6C96EE58}"/>
                  </a:ext>
                </a:extLst>
              </p:cNvPr>
              <p:cNvCxnSpPr/>
              <p:nvPr/>
            </p:nvCxnSpPr>
            <p:spPr>
              <a:xfrm>
                <a:off x="92455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A8BBAA0-CC0A-4391-A2CE-B13A6728AAE0}"/>
                  </a:ext>
                </a:extLst>
              </p:cNvPr>
              <p:cNvCxnSpPr/>
              <p:nvPr/>
            </p:nvCxnSpPr>
            <p:spPr>
              <a:xfrm>
                <a:off x="9681027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9260382-1879-4A0C-8657-34FE436BE62B}"/>
                  </a:ext>
                </a:extLst>
              </p:cNvPr>
              <p:cNvCxnSpPr/>
              <p:nvPr/>
            </p:nvCxnSpPr>
            <p:spPr>
              <a:xfrm>
                <a:off x="101164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1AD28F6-D1D5-4B00-9D53-7D2CD3E68E8E}"/>
                  </a:ext>
                </a:extLst>
              </p:cNvPr>
              <p:cNvCxnSpPr/>
              <p:nvPr/>
            </p:nvCxnSpPr>
            <p:spPr>
              <a:xfrm>
                <a:off x="1052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CFA8C2D-85BE-4E14-BB7C-5A5D0A171906}"/>
                  </a:ext>
                </a:extLst>
              </p:cNvPr>
              <p:cNvCxnSpPr/>
              <p:nvPr/>
            </p:nvCxnSpPr>
            <p:spPr>
              <a:xfrm>
                <a:off x="1092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6253C2F-4D7F-489C-9D20-C1773E3433DF}"/>
                  </a:ext>
                </a:extLst>
              </p:cNvPr>
              <p:cNvCxnSpPr/>
              <p:nvPr/>
            </p:nvCxnSpPr>
            <p:spPr>
              <a:xfrm>
                <a:off x="1136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A689C50-0C83-435D-8258-A47333AB3773}"/>
                  </a:ext>
                </a:extLst>
              </p:cNvPr>
              <p:cNvCxnSpPr/>
              <p:nvPr/>
            </p:nvCxnSpPr>
            <p:spPr>
              <a:xfrm>
                <a:off x="1180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DBBADA-3844-46ED-876F-40AFB7F65F98}"/>
                </a:ext>
              </a:extLst>
            </p:cNvPr>
            <p:cNvGrpSpPr/>
            <p:nvPr/>
          </p:nvGrpSpPr>
          <p:grpSpPr>
            <a:xfrm rot="5400000">
              <a:off x="2924631" y="-2616201"/>
              <a:ext cx="6342742" cy="12192000"/>
              <a:chOff x="377371" y="0"/>
              <a:chExt cx="6342742" cy="68580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10BAA5D-4C96-49C4-904D-677E2E600738}"/>
                  </a:ext>
                </a:extLst>
              </p:cNvPr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D83585B-D731-4D78-9C89-1372FC61B3C6}"/>
                  </a:ext>
                </a:extLst>
              </p:cNvPr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079FF9-04A4-4E1E-8017-E839E5061E90}"/>
                  </a:ext>
                </a:extLst>
              </p:cNvPr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180552D-7C0C-4C1F-A5BC-87C8B2D5E8DE}"/>
                  </a:ext>
                </a:extLst>
              </p:cNvPr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F734D9F-777B-4DC2-B9AB-FCC909362612}"/>
                  </a:ext>
                </a:extLst>
              </p:cNvPr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5FC78EE-AAA3-4A4F-BF9D-7B11FA149BFB}"/>
                  </a:ext>
                </a:extLst>
              </p:cNvPr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71B6F85-4DA7-41A8-A3EA-BF3345D930AB}"/>
                  </a:ext>
                </a:extLst>
              </p:cNvPr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11BDEF6-0674-40E7-AF87-82980C044AE6}"/>
                  </a:ext>
                </a:extLst>
              </p:cNvPr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DAD8DF-3518-4624-8E2D-487791C9B935}"/>
                  </a:ext>
                </a:extLst>
              </p:cNvPr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DAE2363-81E5-4F06-A644-53436D1407A1}"/>
                  </a:ext>
                </a:extLst>
              </p:cNvPr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DCC4E43-DB9F-4DD0-B2BC-8AF2EBFE21E4}"/>
                  </a:ext>
                </a:extLst>
              </p:cNvPr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2B47AC7-71CB-49A2-836D-3A6340525104}"/>
                  </a:ext>
                </a:extLst>
              </p:cNvPr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8D435C5-144B-42A3-9FE0-91CF33154E7B}"/>
                  </a:ext>
                </a:extLst>
              </p:cNvPr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FC786BA-7F14-4DEA-969C-6057E9054CC1}"/>
                  </a:ext>
                </a:extLst>
              </p:cNvPr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BD562C6-7A9B-41B7-970D-4231C30C0D75}"/>
                  </a:ext>
                </a:extLst>
              </p:cNvPr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809B8EC-7AD7-4A29-A36A-1E974C23BE27}"/>
                  </a:ext>
                </a:extLst>
              </p:cNvPr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1B1A17">
                    <a:alpha val="3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Picture 59" descr="A picture containing text&#10;&#10;Description automatically generated">
            <a:extLst>
              <a:ext uri="{FF2B5EF4-FFF2-40B4-BE49-F238E27FC236}">
                <a16:creationId xmlns:a16="http://schemas.microsoft.com/office/drawing/2014/main" id="{9DB5ED4E-9478-498B-B1A0-BAD6CCE8E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0913" y="-1127067"/>
            <a:ext cx="3683789" cy="3683789"/>
          </a:xfrm>
          <a:prstGeom prst="rect">
            <a:avLst/>
          </a:prstGeom>
        </p:spPr>
      </p:pic>
      <p:pic>
        <p:nvPicPr>
          <p:cNvPr id="11" name="Picture 10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50A1931-BF22-47D7-AF33-2339C724C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90975" y="3854"/>
            <a:ext cx="3773366" cy="377336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6B5580-F109-4F96-B25C-F3461F8207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7800" y1="63400" x2="74600" y2="67000"/>
                        <a14:foregroundMark x1="74600" y1="67000" x2="68800" y2="72000"/>
                        <a14:foregroundMark x1="68800" y1="72000" x2="68600" y2="71600"/>
                        <a14:foregroundMark x1="73800" y1="69400" x2="74200" y2="73000"/>
                        <a14:foregroundMark x1="73400" y1="73200" x2="69600" y2="72800"/>
                        <a14:backgroundMark x1="36800" y1="35600" x2="43400" y2="40600"/>
                        <a14:backgroundMark x1="43400" y1="40600" x2="50800" y2="31000"/>
                        <a14:backgroundMark x1="50800" y1="31000" x2="57400" y2="27000"/>
                        <a14:backgroundMark x1="57400" y1="27000" x2="66200" y2="26000"/>
                        <a14:backgroundMark x1="66200" y1="26000" x2="80400" y2="35400"/>
                        <a14:backgroundMark x1="80400" y1="35400" x2="81600" y2="53600"/>
                        <a14:backgroundMark x1="81600" y1="53600" x2="85400" y2="60800"/>
                        <a14:backgroundMark x1="85400" y1="60800" x2="86800" y2="72000"/>
                        <a14:backgroundMark x1="70231" y1="75871" x2="65400" y2="77000"/>
                        <a14:backgroundMark x1="71286" y1="75625" x2="70244" y2="75868"/>
                        <a14:backgroundMark x1="86800" y1="72000" x2="74411" y2="74894"/>
                        <a14:backgroundMark x1="65400" y1="77000" x2="19600" y2="74600"/>
                        <a14:backgroundMark x1="19600" y1="74600" x2="12600" y2="68000"/>
                        <a14:backgroundMark x1="12600" y1="68000" x2="18200" y2="58600"/>
                        <a14:backgroundMark x1="18200" y1="58600" x2="23000" y2="42000"/>
                        <a14:backgroundMark x1="23000" y1="42000" x2="28400" y2="37000"/>
                        <a14:backgroundMark x1="28400" y1="37000" x2="32800" y2="36800"/>
                        <a14:backgroundMark x1="35200" y1="74600" x2="57800" y2="73200"/>
                        <a14:backgroundMark x1="69466" y1="73783" x2="69800" y2="73800"/>
                        <a14:backgroundMark x1="57800" y1="73200" x2="69414" y2="73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" t="1600" r="-412" b="27568"/>
          <a:stretch/>
        </p:blipFill>
        <p:spPr>
          <a:xfrm>
            <a:off x="4444338" y="2076372"/>
            <a:ext cx="6756115" cy="4785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DFA5DC-DD65-43F8-9C9E-8EBE65077C15}"/>
              </a:ext>
            </a:extLst>
          </p:cNvPr>
          <p:cNvSpPr txBox="1"/>
          <p:nvPr/>
        </p:nvSpPr>
        <p:spPr>
          <a:xfrm>
            <a:off x="3991293" y="2318546"/>
            <a:ext cx="72258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mitri swank" panose="00000400000000000000" pitchFamily="2" charset="0"/>
                <a:ea typeface="+mn-ea"/>
                <a:cs typeface="+mn-cs"/>
              </a:rPr>
              <a:t>Thank you</a:t>
            </a:r>
            <a:endParaRPr kumimoji="0" lang="en-PH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mitri swank" panose="00000400000000000000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3B7AF3-AD95-4A4F-89F8-ADC37A9F3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757013"/>
            <a:ext cx="1298561" cy="640135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B492A12-7123-4376-AF1F-22B94008BD7A}"/>
              </a:ext>
            </a:extLst>
          </p:cNvPr>
          <p:cNvGrpSpPr/>
          <p:nvPr/>
        </p:nvGrpSpPr>
        <p:grpSpPr>
          <a:xfrm>
            <a:off x="-8364996" y="-137160"/>
            <a:ext cx="12225301" cy="6995160"/>
            <a:chOff x="14523" y="-137160"/>
            <a:chExt cx="12225301" cy="699516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4D75744-12BF-4AE5-A157-63E0D180983E}"/>
                </a:ext>
              </a:extLst>
            </p:cNvPr>
            <p:cNvSpPr/>
            <p:nvPr/>
          </p:nvSpPr>
          <p:spPr>
            <a:xfrm>
              <a:off x="14523" y="0"/>
              <a:ext cx="12154511" cy="6858000"/>
            </a:xfrm>
            <a:custGeom>
              <a:avLst/>
              <a:gdLst>
                <a:gd name="connsiteX0" fmla="*/ 460172 w 12154511"/>
                <a:gd name="connsiteY0" fmla="*/ 0 h 6858000"/>
                <a:gd name="connsiteX1" fmla="*/ 11204159 w 12154511"/>
                <a:gd name="connsiteY1" fmla="*/ 0 h 6858000"/>
                <a:gd name="connsiteX2" fmla="*/ 11628168 w 12154511"/>
                <a:gd name="connsiteY2" fmla="*/ 281052 h 6858000"/>
                <a:gd name="connsiteX3" fmla="*/ 11643424 w 12154511"/>
                <a:gd name="connsiteY3" fmla="*/ 330199 h 6858000"/>
                <a:gd name="connsiteX4" fmla="*/ 11964561 w 12154511"/>
                <a:gd name="connsiteY4" fmla="*/ 330199 h 6858000"/>
                <a:gd name="connsiteX5" fmla="*/ 12154511 w 12154511"/>
                <a:gd name="connsiteY5" fmla="*/ 520149 h 6858000"/>
                <a:gd name="connsiteX6" fmla="*/ 12154511 w 12154511"/>
                <a:gd name="connsiteY6" fmla="*/ 909507 h 6858000"/>
                <a:gd name="connsiteX7" fmla="*/ 11964561 w 12154511"/>
                <a:gd name="connsiteY7" fmla="*/ 1099457 h 6858000"/>
                <a:gd name="connsiteX8" fmla="*/ 11664331 w 12154511"/>
                <a:gd name="connsiteY8" fmla="*/ 1099457 h 6858000"/>
                <a:gd name="connsiteX9" fmla="*/ 11664331 w 12154511"/>
                <a:gd name="connsiteY9" fmla="*/ 6397828 h 6858000"/>
                <a:gd name="connsiteX10" fmla="*/ 11204159 w 12154511"/>
                <a:gd name="connsiteY10" fmla="*/ 6858000 h 6858000"/>
                <a:gd name="connsiteX11" fmla="*/ 460172 w 12154511"/>
                <a:gd name="connsiteY11" fmla="*/ 6858000 h 6858000"/>
                <a:gd name="connsiteX12" fmla="*/ 0 w 12154511"/>
                <a:gd name="connsiteY12" fmla="*/ 6397828 h 6858000"/>
                <a:gd name="connsiteX13" fmla="*/ 0 w 12154511"/>
                <a:gd name="connsiteY13" fmla="*/ 460172 h 6858000"/>
                <a:gd name="connsiteX14" fmla="*/ 460172 w 12154511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54511" h="6858000">
                  <a:moveTo>
                    <a:pt x="460172" y="0"/>
                  </a:moveTo>
                  <a:lnTo>
                    <a:pt x="11204159" y="0"/>
                  </a:lnTo>
                  <a:cubicBezTo>
                    <a:pt x="11394769" y="0"/>
                    <a:pt x="11558311" y="115890"/>
                    <a:pt x="11628168" y="281052"/>
                  </a:cubicBezTo>
                  <a:lnTo>
                    <a:pt x="11643424" y="330199"/>
                  </a:lnTo>
                  <a:lnTo>
                    <a:pt x="11964561" y="330199"/>
                  </a:lnTo>
                  <a:cubicBezTo>
                    <a:pt x="12069467" y="330199"/>
                    <a:pt x="12154511" y="415243"/>
                    <a:pt x="12154511" y="520149"/>
                  </a:cubicBezTo>
                  <a:lnTo>
                    <a:pt x="12154511" y="909507"/>
                  </a:lnTo>
                  <a:cubicBezTo>
                    <a:pt x="12154511" y="1014413"/>
                    <a:pt x="12069467" y="1099457"/>
                    <a:pt x="11964561" y="1099457"/>
                  </a:cubicBezTo>
                  <a:lnTo>
                    <a:pt x="11664331" y="1099457"/>
                  </a:lnTo>
                  <a:lnTo>
                    <a:pt x="11664331" y="6397828"/>
                  </a:lnTo>
                  <a:cubicBezTo>
                    <a:pt x="11664331" y="6651974"/>
                    <a:pt x="11458305" y="6858000"/>
                    <a:pt x="11204159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9" name="Picture 128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3AE3F021-0E01-4635-9D8F-2DF8BE648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0740" y="-137160"/>
              <a:ext cx="1129084" cy="1129084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6110716-7EB2-4B9B-B898-546083753E49}"/>
              </a:ext>
            </a:extLst>
          </p:cNvPr>
          <p:cNvGrpSpPr/>
          <p:nvPr/>
        </p:nvGrpSpPr>
        <p:grpSpPr>
          <a:xfrm>
            <a:off x="-8387961" y="0"/>
            <a:ext cx="11857007" cy="6858000"/>
            <a:chOff x="-8442" y="0"/>
            <a:chExt cx="11857007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2943B4F-0BF7-4276-8CF5-F32DEA888011}"/>
                </a:ext>
              </a:extLst>
            </p:cNvPr>
            <p:cNvSpPr/>
            <p:nvPr/>
          </p:nvSpPr>
          <p:spPr>
            <a:xfrm>
              <a:off x="-8442" y="0"/>
              <a:ext cx="11759229" cy="6858000"/>
            </a:xfrm>
            <a:custGeom>
              <a:avLst/>
              <a:gdLst>
                <a:gd name="connsiteX0" fmla="*/ 460172 w 11759229"/>
                <a:gd name="connsiteY0" fmla="*/ 0 h 6858000"/>
                <a:gd name="connsiteX1" fmla="*/ 10791696 w 11759229"/>
                <a:gd name="connsiteY1" fmla="*/ 0 h 6858000"/>
                <a:gd name="connsiteX2" fmla="*/ 11251868 w 11759229"/>
                <a:gd name="connsiteY2" fmla="*/ 460172 h 6858000"/>
                <a:gd name="connsiteX3" fmla="*/ 11251868 w 11759229"/>
                <a:gd name="connsiteY3" fmla="*/ 1164388 h 6858000"/>
                <a:gd name="connsiteX4" fmla="*/ 11569279 w 11759229"/>
                <a:gd name="connsiteY4" fmla="*/ 1164388 h 6858000"/>
                <a:gd name="connsiteX5" fmla="*/ 11759229 w 11759229"/>
                <a:gd name="connsiteY5" fmla="*/ 1354338 h 6858000"/>
                <a:gd name="connsiteX6" fmla="*/ 11759229 w 11759229"/>
                <a:gd name="connsiteY6" fmla="*/ 1743696 h 6858000"/>
                <a:gd name="connsiteX7" fmla="*/ 11569279 w 11759229"/>
                <a:gd name="connsiteY7" fmla="*/ 1933646 h 6858000"/>
                <a:gd name="connsiteX8" fmla="*/ 11251868 w 11759229"/>
                <a:gd name="connsiteY8" fmla="*/ 1933646 h 6858000"/>
                <a:gd name="connsiteX9" fmla="*/ 11251868 w 11759229"/>
                <a:gd name="connsiteY9" fmla="*/ 6397828 h 6858000"/>
                <a:gd name="connsiteX10" fmla="*/ 10791696 w 11759229"/>
                <a:gd name="connsiteY10" fmla="*/ 6858000 h 6858000"/>
                <a:gd name="connsiteX11" fmla="*/ 460172 w 11759229"/>
                <a:gd name="connsiteY11" fmla="*/ 6858000 h 6858000"/>
                <a:gd name="connsiteX12" fmla="*/ 0 w 11759229"/>
                <a:gd name="connsiteY12" fmla="*/ 6397828 h 6858000"/>
                <a:gd name="connsiteX13" fmla="*/ 0 w 11759229"/>
                <a:gd name="connsiteY13" fmla="*/ 460172 h 6858000"/>
                <a:gd name="connsiteX14" fmla="*/ 460172 w 1175922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9229" h="6858000">
                  <a:moveTo>
                    <a:pt x="460172" y="0"/>
                  </a:moveTo>
                  <a:lnTo>
                    <a:pt x="10791696" y="0"/>
                  </a:lnTo>
                  <a:cubicBezTo>
                    <a:pt x="11045842" y="0"/>
                    <a:pt x="11251868" y="206026"/>
                    <a:pt x="11251868" y="460172"/>
                  </a:cubicBezTo>
                  <a:lnTo>
                    <a:pt x="11251868" y="1164388"/>
                  </a:lnTo>
                  <a:lnTo>
                    <a:pt x="11569279" y="1164388"/>
                  </a:lnTo>
                  <a:cubicBezTo>
                    <a:pt x="11674185" y="1164388"/>
                    <a:pt x="11759229" y="1249432"/>
                    <a:pt x="11759229" y="1354338"/>
                  </a:cubicBezTo>
                  <a:lnTo>
                    <a:pt x="11759229" y="1743696"/>
                  </a:lnTo>
                  <a:cubicBezTo>
                    <a:pt x="11759229" y="1848602"/>
                    <a:pt x="11674185" y="1933646"/>
                    <a:pt x="11569279" y="1933646"/>
                  </a:cubicBezTo>
                  <a:lnTo>
                    <a:pt x="11251868" y="1933646"/>
                  </a:lnTo>
                  <a:lnTo>
                    <a:pt x="11251868" y="6397828"/>
                  </a:lnTo>
                  <a:cubicBezTo>
                    <a:pt x="11251868" y="6651974"/>
                    <a:pt x="11045842" y="6858000"/>
                    <a:pt x="1079169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A35709"/>
            </a:solidFill>
            <a:ln>
              <a:solidFill>
                <a:srgbClr val="A357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1" name="Picture 120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86AEBCDC-5056-467F-89CD-CDBF42C72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6859" y="493550"/>
              <a:ext cx="1291706" cy="1291706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A8D88FE-57AC-450B-9791-4741FCAD3787}"/>
              </a:ext>
            </a:extLst>
          </p:cNvPr>
          <p:cNvGrpSpPr/>
          <p:nvPr/>
        </p:nvGrpSpPr>
        <p:grpSpPr>
          <a:xfrm>
            <a:off x="-8387952" y="0"/>
            <a:ext cx="11432884" cy="6858000"/>
            <a:chOff x="-8433" y="0"/>
            <a:chExt cx="11432884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712DA8B-9FAC-4E2D-8522-F9DBDCD8B900}"/>
                </a:ext>
              </a:extLst>
            </p:cNvPr>
            <p:cNvSpPr/>
            <p:nvPr/>
          </p:nvSpPr>
          <p:spPr>
            <a:xfrm>
              <a:off x="-8433" y="0"/>
              <a:ext cx="11326094" cy="6858000"/>
            </a:xfrm>
            <a:custGeom>
              <a:avLst/>
              <a:gdLst>
                <a:gd name="connsiteX0" fmla="*/ 460172 w 11326094"/>
                <a:gd name="connsiteY0" fmla="*/ 0 h 6858000"/>
                <a:gd name="connsiteX1" fmla="*/ 10379233 w 11326094"/>
                <a:gd name="connsiteY1" fmla="*/ 0 h 6858000"/>
                <a:gd name="connsiteX2" fmla="*/ 10839405 w 11326094"/>
                <a:gd name="connsiteY2" fmla="*/ 460172 h 6858000"/>
                <a:gd name="connsiteX3" fmla="*/ 10839405 w 11326094"/>
                <a:gd name="connsiteY3" fmla="*/ 2029059 h 6858000"/>
                <a:gd name="connsiteX4" fmla="*/ 11136144 w 11326094"/>
                <a:gd name="connsiteY4" fmla="*/ 2029059 h 6858000"/>
                <a:gd name="connsiteX5" fmla="*/ 11326094 w 11326094"/>
                <a:gd name="connsiteY5" fmla="*/ 2219009 h 6858000"/>
                <a:gd name="connsiteX6" fmla="*/ 11326094 w 11326094"/>
                <a:gd name="connsiteY6" fmla="*/ 2608367 h 6858000"/>
                <a:gd name="connsiteX7" fmla="*/ 11136144 w 11326094"/>
                <a:gd name="connsiteY7" fmla="*/ 2798317 h 6858000"/>
                <a:gd name="connsiteX8" fmla="*/ 10839405 w 11326094"/>
                <a:gd name="connsiteY8" fmla="*/ 2798317 h 6858000"/>
                <a:gd name="connsiteX9" fmla="*/ 10839405 w 11326094"/>
                <a:gd name="connsiteY9" fmla="*/ 6397828 h 6858000"/>
                <a:gd name="connsiteX10" fmla="*/ 10379233 w 11326094"/>
                <a:gd name="connsiteY10" fmla="*/ 6858000 h 6858000"/>
                <a:gd name="connsiteX11" fmla="*/ 460172 w 11326094"/>
                <a:gd name="connsiteY11" fmla="*/ 6858000 h 6858000"/>
                <a:gd name="connsiteX12" fmla="*/ 0 w 11326094"/>
                <a:gd name="connsiteY12" fmla="*/ 6397828 h 6858000"/>
                <a:gd name="connsiteX13" fmla="*/ 0 w 11326094"/>
                <a:gd name="connsiteY13" fmla="*/ 460172 h 6858000"/>
                <a:gd name="connsiteX14" fmla="*/ 460172 w 11326094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26094" h="6858000">
                  <a:moveTo>
                    <a:pt x="460172" y="0"/>
                  </a:moveTo>
                  <a:lnTo>
                    <a:pt x="10379233" y="0"/>
                  </a:lnTo>
                  <a:cubicBezTo>
                    <a:pt x="10633379" y="0"/>
                    <a:pt x="10839405" y="206026"/>
                    <a:pt x="10839405" y="460172"/>
                  </a:cubicBezTo>
                  <a:lnTo>
                    <a:pt x="10839405" y="2029059"/>
                  </a:lnTo>
                  <a:lnTo>
                    <a:pt x="11136144" y="2029059"/>
                  </a:lnTo>
                  <a:cubicBezTo>
                    <a:pt x="11241050" y="2029059"/>
                    <a:pt x="11326094" y="2114103"/>
                    <a:pt x="11326094" y="2219009"/>
                  </a:cubicBezTo>
                  <a:lnTo>
                    <a:pt x="11326094" y="2608367"/>
                  </a:lnTo>
                  <a:cubicBezTo>
                    <a:pt x="11326094" y="2713273"/>
                    <a:pt x="11241050" y="2798317"/>
                    <a:pt x="11136144" y="2798317"/>
                  </a:cubicBezTo>
                  <a:lnTo>
                    <a:pt x="10839405" y="2798317"/>
                  </a:lnTo>
                  <a:lnTo>
                    <a:pt x="10839405" y="6397828"/>
                  </a:lnTo>
                  <a:cubicBezTo>
                    <a:pt x="10839405" y="6651974"/>
                    <a:pt x="10633379" y="6858000"/>
                    <a:pt x="10379233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1B1A17"/>
            </a:solidFill>
            <a:ln>
              <a:solidFill>
                <a:srgbClr val="1B1A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5" name="Picture 114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FDA579C3-380D-46C8-BF32-F10DE4106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5408" y="1251042"/>
              <a:ext cx="1249043" cy="1249043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D1A04AA-D086-42A7-839B-B9A4D209A573}"/>
              </a:ext>
            </a:extLst>
          </p:cNvPr>
          <p:cNvGrpSpPr/>
          <p:nvPr/>
        </p:nvGrpSpPr>
        <p:grpSpPr>
          <a:xfrm>
            <a:off x="-8392182" y="0"/>
            <a:ext cx="11042135" cy="6858000"/>
            <a:chOff x="-12663" y="0"/>
            <a:chExt cx="11042135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5609334-D341-48B6-BC6E-98A713425025}"/>
                </a:ext>
              </a:extLst>
            </p:cNvPr>
            <p:cNvSpPr/>
            <p:nvPr/>
          </p:nvSpPr>
          <p:spPr>
            <a:xfrm>
              <a:off x="-12663" y="0"/>
              <a:ext cx="10898929" cy="6858000"/>
            </a:xfrm>
            <a:custGeom>
              <a:avLst/>
              <a:gdLst>
                <a:gd name="connsiteX0" fmla="*/ 460172 w 10898929"/>
                <a:gd name="connsiteY0" fmla="*/ 0 h 6858000"/>
                <a:gd name="connsiteX1" fmla="*/ 9949867 w 10898929"/>
                <a:gd name="connsiteY1" fmla="*/ 0 h 6858000"/>
                <a:gd name="connsiteX2" fmla="*/ 10410039 w 10898929"/>
                <a:gd name="connsiteY2" fmla="*/ 460172 h 6858000"/>
                <a:gd name="connsiteX3" fmla="*/ 10410039 w 10898929"/>
                <a:gd name="connsiteY3" fmla="*/ 2855302 h 6858000"/>
                <a:gd name="connsiteX4" fmla="*/ 10708979 w 10898929"/>
                <a:gd name="connsiteY4" fmla="*/ 2855302 h 6858000"/>
                <a:gd name="connsiteX5" fmla="*/ 10898929 w 10898929"/>
                <a:gd name="connsiteY5" fmla="*/ 3045252 h 6858000"/>
                <a:gd name="connsiteX6" fmla="*/ 10898929 w 10898929"/>
                <a:gd name="connsiteY6" fmla="*/ 3434610 h 6858000"/>
                <a:gd name="connsiteX7" fmla="*/ 10708979 w 10898929"/>
                <a:gd name="connsiteY7" fmla="*/ 3624560 h 6858000"/>
                <a:gd name="connsiteX8" fmla="*/ 10410039 w 10898929"/>
                <a:gd name="connsiteY8" fmla="*/ 3624560 h 6858000"/>
                <a:gd name="connsiteX9" fmla="*/ 10410039 w 10898929"/>
                <a:gd name="connsiteY9" fmla="*/ 6397828 h 6858000"/>
                <a:gd name="connsiteX10" fmla="*/ 9949867 w 10898929"/>
                <a:gd name="connsiteY10" fmla="*/ 6858000 h 6858000"/>
                <a:gd name="connsiteX11" fmla="*/ 460172 w 10898929"/>
                <a:gd name="connsiteY11" fmla="*/ 6858000 h 6858000"/>
                <a:gd name="connsiteX12" fmla="*/ 0 w 10898929"/>
                <a:gd name="connsiteY12" fmla="*/ 6397828 h 6858000"/>
                <a:gd name="connsiteX13" fmla="*/ 0 w 10898929"/>
                <a:gd name="connsiteY13" fmla="*/ 460172 h 6858000"/>
                <a:gd name="connsiteX14" fmla="*/ 460172 w 1089892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98929" h="6858000">
                  <a:moveTo>
                    <a:pt x="460172" y="0"/>
                  </a:moveTo>
                  <a:lnTo>
                    <a:pt x="9949867" y="0"/>
                  </a:lnTo>
                  <a:cubicBezTo>
                    <a:pt x="10204013" y="0"/>
                    <a:pt x="10410039" y="206026"/>
                    <a:pt x="10410039" y="460172"/>
                  </a:cubicBezTo>
                  <a:lnTo>
                    <a:pt x="10410039" y="2855302"/>
                  </a:lnTo>
                  <a:lnTo>
                    <a:pt x="10708979" y="2855302"/>
                  </a:lnTo>
                  <a:cubicBezTo>
                    <a:pt x="10813885" y="2855302"/>
                    <a:pt x="10898929" y="2940346"/>
                    <a:pt x="10898929" y="3045252"/>
                  </a:cubicBezTo>
                  <a:lnTo>
                    <a:pt x="10898929" y="3434610"/>
                  </a:lnTo>
                  <a:cubicBezTo>
                    <a:pt x="10898929" y="3539516"/>
                    <a:pt x="10813885" y="3624560"/>
                    <a:pt x="10708979" y="3624560"/>
                  </a:cubicBezTo>
                  <a:lnTo>
                    <a:pt x="10410039" y="3624560"/>
                  </a:lnTo>
                  <a:lnTo>
                    <a:pt x="10410039" y="6397828"/>
                  </a:lnTo>
                  <a:cubicBezTo>
                    <a:pt x="10410039" y="6651974"/>
                    <a:pt x="10204013" y="6858000"/>
                    <a:pt x="9949867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3" name="Picture 112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1A9AD52C-2BA8-4A05-A6AA-92AF866CE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6673" y="2051009"/>
              <a:ext cx="1252799" cy="1252799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DA74FF4-63CE-4059-9CA5-A3F359507E9D}"/>
              </a:ext>
            </a:extLst>
          </p:cNvPr>
          <p:cNvGrpSpPr/>
          <p:nvPr/>
        </p:nvGrpSpPr>
        <p:grpSpPr>
          <a:xfrm>
            <a:off x="-8392182" y="0"/>
            <a:ext cx="10530111" cy="6858000"/>
            <a:chOff x="-12663" y="0"/>
            <a:chExt cx="10530111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E07DE1E-CE16-436D-B465-893982538730}"/>
                </a:ext>
              </a:extLst>
            </p:cNvPr>
            <p:cNvSpPr/>
            <p:nvPr/>
          </p:nvSpPr>
          <p:spPr>
            <a:xfrm>
              <a:off x="-12663" y="0"/>
              <a:ext cx="10470666" cy="6858000"/>
            </a:xfrm>
            <a:custGeom>
              <a:avLst/>
              <a:gdLst>
                <a:gd name="connsiteX0" fmla="*/ 460172 w 10470666"/>
                <a:gd name="connsiteY0" fmla="*/ 0 h 6858000"/>
                <a:gd name="connsiteX1" fmla="*/ 9543466 w 10470666"/>
                <a:gd name="connsiteY1" fmla="*/ 0 h 6858000"/>
                <a:gd name="connsiteX2" fmla="*/ 10003638 w 10470666"/>
                <a:gd name="connsiteY2" fmla="*/ 460172 h 6858000"/>
                <a:gd name="connsiteX3" fmla="*/ 10003638 w 10470666"/>
                <a:gd name="connsiteY3" fmla="*/ 3691329 h 6858000"/>
                <a:gd name="connsiteX4" fmla="*/ 10280716 w 10470666"/>
                <a:gd name="connsiteY4" fmla="*/ 3691329 h 6858000"/>
                <a:gd name="connsiteX5" fmla="*/ 10470666 w 10470666"/>
                <a:gd name="connsiteY5" fmla="*/ 3881279 h 6858000"/>
                <a:gd name="connsiteX6" fmla="*/ 10470666 w 10470666"/>
                <a:gd name="connsiteY6" fmla="*/ 4270637 h 6858000"/>
                <a:gd name="connsiteX7" fmla="*/ 10280716 w 10470666"/>
                <a:gd name="connsiteY7" fmla="*/ 4460587 h 6858000"/>
                <a:gd name="connsiteX8" fmla="*/ 10003638 w 10470666"/>
                <a:gd name="connsiteY8" fmla="*/ 4460587 h 6858000"/>
                <a:gd name="connsiteX9" fmla="*/ 10003638 w 10470666"/>
                <a:gd name="connsiteY9" fmla="*/ 6397828 h 6858000"/>
                <a:gd name="connsiteX10" fmla="*/ 9543466 w 10470666"/>
                <a:gd name="connsiteY10" fmla="*/ 6858000 h 6858000"/>
                <a:gd name="connsiteX11" fmla="*/ 460172 w 10470666"/>
                <a:gd name="connsiteY11" fmla="*/ 6858000 h 6858000"/>
                <a:gd name="connsiteX12" fmla="*/ 0 w 10470666"/>
                <a:gd name="connsiteY12" fmla="*/ 6397828 h 6858000"/>
                <a:gd name="connsiteX13" fmla="*/ 0 w 10470666"/>
                <a:gd name="connsiteY13" fmla="*/ 460172 h 6858000"/>
                <a:gd name="connsiteX14" fmla="*/ 460172 w 10470666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0666" h="6858000">
                  <a:moveTo>
                    <a:pt x="460172" y="0"/>
                  </a:moveTo>
                  <a:lnTo>
                    <a:pt x="9543466" y="0"/>
                  </a:lnTo>
                  <a:cubicBezTo>
                    <a:pt x="9797612" y="0"/>
                    <a:pt x="10003638" y="206026"/>
                    <a:pt x="10003638" y="460172"/>
                  </a:cubicBezTo>
                  <a:lnTo>
                    <a:pt x="10003638" y="3691329"/>
                  </a:lnTo>
                  <a:lnTo>
                    <a:pt x="10280716" y="3691329"/>
                  </a:lnTo>
                  <a:cubicBezTo>
                    <a:pt x="10385622" y="3691329"/>
                    <a:pt x="10470666" y="3776373"/>
                    <a:pt x="10470666" y="3881279"/>
                  </a:cubicBezTo>
                  <a:lnTo>
                    <a:pt x="10470666" y="4270637"/>
                  </a:lnTo>
                  <a:cubicBezTo>
                    <a:pt x="10470666" y="4375543"/>
                    <a:pt x="10385622" y="4460587"/>
                    <a:pt x="10280716" y="4460587"/>
                  </a:cubicBezTo>
                  <a:lnTo>
                    <a:pt x="10003638" y="4460587"/>
                  </a:lnTo>
                  <a:lnTo>
                    <a:pt x="10003638" y="6397828"/>
                  </a:lnTo>
                  <a:cubicBezTo>
                    <a:pt x="10003638" y="6651974"/>
                    <a:pt x="9797612" y="6858000"/>
                    <a:pt x="954346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A35709"/>
            </a:solidFill>
            <a:ln>
              <a:solidFill>
                <a:srgbClr val="A357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7" name="Picture 116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E9AC4163-6B29-4CF2-8CA6-8B8A7C3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079" y="2713225"/>
              <a:ext cx="1467369" cy="1467369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94AC477-7CAB-4769-BCD6-30C721556A7B}"/>
              </a:ext>
            </a:extLst>
          </p:cNvPr>
          <p:cNvGrpSpPr/>
          <p:nvPr/>
        </p:nvGrpSpPr>
        <p:grpSpPr>
          <a:xfrm>
            <a:off x="-8379518" y="0"/>
            <a:ext cx="10417211" cy="6858000"/>
            <a:chOff x="1" y="0"/>
            <a:chExt cx="10417211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23E5D1-639C-49AF-9BE4-8D3B931CEA70}"/>
                </a:ext>
              </a:extLst>
            </p:cNvPr>
            <p:cNvSpPr/>
            <p:nvPr/>
          </p:nvSpPr>
          <p:spPr>
            <a:xfrm>
              <a:off x="1" y="0"/>
              <a:ext cx="10040949" cy="6858000"/>
            </a:xfrm>
            <a:custGeom>
              <a:avLst/>
              <a:gdLst>
                <a:gd name="connsiteX0" fmla="*/ 460172 w 10040949"/>
                <a:gd name="connsiteY0" fmla="*/ 0 h 6858000"/>
                <a:gd name="connsiteX1" fmla="*/ 9095374 w 10040949"/>
                <a:gd name="connsiteY1" fmla="*/ 0 h 6858000"/>
                <a:gd name="connsiteX2" fmla="*/ 9555546 w 10040949"/>
                <a:gd name="connsiteY2" fmla="*/ 460172 h 6858000"/>
                <a:gd name="connsiteX3" fmla="*/ 9555546 w 10040949"/>
                <a:gd name="connsiteY3" fmla="*/ 4553855 h 6858000"/>
                <a:gd name="connsiteX4" fmla="*/ 9850999 w 10040949"/>
                <a:gd name="connsiteY4" fmla="*/ 4553855 h 6858000"/>
                <a:gd name="connsiteX5" fmla="*/ 10040949 w 10040949"/>
                <a:gd name="connsiteY5" fmla="*/ 4743805 h 6858000"/>
                <a:gd name="connsiteX6" fmla="*/ 10040949 w 10040949"/>
                <a:gd name="connsiteY6" fmla="*/ 5133163 h 6858000"/>
                <a:gd name="connsiteX7" fmla="*/ 9850999 w 10040949"/>
                <a:gd name="connsiteY7" fmla="*/ 5323113 h 6858000"/>
                <a:gd name="connsiteX8" fmla="*/ 9555546 w 10040949"/>
                <a:gd name="connsiteY8" fmla="*/ 5323113 h 6858000"/>
                <a:gd name="connsiteX9" fmla="*/ 9555546 w 10040949"/>
                <a:gd name="connsiteY9" fmla="*/ 6397828 h 6858000"/>
                <a:gd name="connsiteX10" fmla="*/ 9095374 w 10040949"/>
                <a:gd name="connsiteY10" fmla="*/ 6858000 h 6858000"/>
                <a:gd name="connsiteX11" fmla="*/ 460172 w 10040949"/>
                <a:gd name="connsiteY11" fmla="*/ 6858000 h 6858000"/>
                <a:gd name="connsiteX12" fmla="*/ 0 w 10040949"/>
                <a:gd name="connsiteY12" fmla="*/ 6397828 h 6858000"/>
                <a:gd name="connsiteX13" fmla="*/ 0 w 10040949"/>
                <a:gd name="connsiteY13" fmla="*/ 460172 h 6858000"/>
                <a:gd name="connsiteX14" fmla="*/ 460172 w 1004094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40949" h="6858000">
                  <a:moveTo>
                    <a:pt x="460172" y="0"/>
                  </a:moveTo>
                  <a:lnTo>
                    <a:pt x="9095374" y="0"/>
                  </a:lnTo>
                  <a:cubicBezTo>
                    <a:pt x="9349520" y="0"/>
                    <a:pt x="9555546" y="206026"/>
                    <a:pt x="9555546" y="460172"/>
                  </a:cubicBezTo>
                  <a:lnTo>
                    <a:pt x="9555546" y="4553855"/>
                  </a:lnTo>
                  <a:lnTo>
                    <a:pt x="9850999" y="4553855"/>
                  </a:lnTo>
                  <a:cubicBezTo>
                    <a:pt x="9955905" y="4553855"/>
                    <a:pt x="10040949" y="4638899"/>
                    <a:pt x="10040949" y="4743805"/>
                  </a:cubicBezTo>
                  <a:lnTo>
                    <a:pt x="10040949" y="5133163"/>
                  </a:lnTo>
                  <a:cubicBezTo>
                    <a:pt x="10040949" y="5238069"/>
                    <a:pt x="9955905" y="5323113"/>
                    <a:pt x="9850999" y="5323113"/>
                  </a:cubicBezTo>
                  <a:lnTo>
                    <a:pt x="9555546" y="5323113"/>
                  </a:lnTo>
                  <a:lnTo>
                    <a:pt x="9555546" y="6397828"/>
                  </a:lnTo>
                  <a:cubicBezTo>
                    <a:pt x="9555546" y="6651974"/>
                    <a:pt x="9349520" y="6858000"/>
                    <a:pt x="9095374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1B1A17"/>
            </a:solidFill>
            <a:ln>
              <a:solidFill>
                <a:srgbClr val="1B1A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7" name="Picture 126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3576419B-47A1-42C1-B039-DB665BCA2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55"/>
            <a:stretch/>
          </p:blipFill>
          <p:spPr>
            <a:xfrm>
              <a:off x="8861815" y="3634885"/>
              <a:ext cx="1555397" cy="1252800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D2F1888-5246-4AC9-A163-1858BAE05418}"/>
              </a:ext>
            </a:extLst>
          </p:cNvPr>
          <p:cNvGrpSpPr/>
          <p:nvPr/>
        </p:nvGrpSpPr>
        <p:grpSpPr>
          <a:xfrm>
            <a:off x="-8379519" y="0"/>
            <a:ext cx="9855111" cy="6858000"/>
            <a:chOff x="0" y="0"/>
            <a:chExt cx="9855111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7EDA9CB-01A6-43BA-B066-89878AE8C2B8}"/>
                </a:ext>
              </a:extLst>
            </p:cNvPr>
            <p:cNvSpPr/>
            <p:nvPr/>
          </p:nvSpPr>
          <p:spPr>
            <a:xfrm>
              <a:off x="0" y="0"/>
              <a:ext cx="9659715" cy="6858000"/>
            </a:xfrm>
            <a:custGeom>
              <a:avLst/>
              <a:gdLst>
                <a:gd name="connsiteX0" fmla="*/ 460172 w 9659715"/>
                <a:gd name="connsiteY0" fmla="*/ 0 h 6858000"/>
                <a:gd name="connsiteX1" fmla="*/ 8659946 w 9659715"/>
                <a:gd name="connsiteY1" fmla="*/ 0 h 6858000"/>
                <a:gd name="connsiteX2" fmla="*/ 9120118 w 9659715"/>
                <a:gd name="connsiteY2" fmla="*/ 460172 h 6858000"/>
                <a:gd name="connsiteX3" fmla="*/ 9120118 w 9659715"/>
                <a:gd name="connsiteY3" fmla="*/ 5424712 h 6858000"/>
                <a:gd name="connsiteX4" fmla="*/ 9469765 w 9659715"/>
                <a:gd name="connsiteY4" fmla="*/ 5424712 h 6858000"/>
                <a:gd name="connsiteX5" fmla="*/ 9659715 w 9659715"/>
                <a:gd name="connsiteY5" fmla="*/ 5614662 h 6858000"/>
                <a:gd name="connsiteX6" fmla="*/ 9659715 w 9659715"/>
                <a:gd name="connsiteY6" fmla="*/ 6004020 h 6858000"/>
                <a:gd name="connsiteX7" fmla="*/ 9469765 w 9659715"/>
                <a:gd name="connsiteY7" fmla="*/ 6193970 h 6858000"/>
                <a:gd name="connsiteX8" fmla="*/ 9120118 w 9659715"/>
                <a:gd name="connsiteY8" fmla="*/ 6193970 h 6858000"/>
                <a:gd name="connsiteX9" fmla="*/ 9120118 w 9659715"/>
                <a:gd name="connsiteY9" fmla="*/ 6397828 h 6858000"/>
                <a:gd name="connsiteX10" fmla="*/ 8659946 w 9659715"/>
                <a:gd name="connsiteY10" fmla="*/ 6858000 h 6858000"/>
                <a:gd name="connsiteX11" fmla="*/ 460172 w 9659715"/>
                <a:gd name="connsiteY11" fmla="*/ 6858000 h 6858000"/>
                <a:gd name="connsiteX12" fmla="*/ 0 w 9659715"/>
                <a:gd name="connsiteY12" fmla="*/ 6397828 h 6858000"/>
                <a:gd name="connsiteX13" fmla="*/ 0 w 9659715"/>
                <a:gd name="connsiteY13" fmla="*/ 460172 h 6858000"/>
                <a:gd name="connsiteX14" fmla="*/ 460172 w 9659715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59715" h="6858000">
                  <a:moveTo>
                    <a:pt x="460172" y="0"/>
                  </a:moveTo>
                  <a:lnTo>
                    <a:pt x="8659946" y="0"/>
                  </a:lnTo>
                  <a:cubicBezTo>
                    <a:pt x="8914092" y="0"/>
                    <a:pt x="9120118" y="206026"/>
                    <a:pt x="9120118" y="460172"/>
                  </a:cubicBezTo>
                  <a:lnTo>
                    <a:pt x="9120118" y="5424712"/>
                  </a:lnTo>
                  <a:lnTo>
                    <a:pt x="9469765" y="5424712"/>
                  </a:lnTo>
                  <a:cubicBezTo>
                    <a:pt x="9574671" y="5424712"/>
                    <a:pt x="9659715" y="5509756"/>
                    <a:pt x="9659715" y="5614662"/>
                  </a:cubicBezTo>
                  <a:lnTo>
                    <a:pt x="9659715" y="6004020"/>
                  </a:lnTo>
                  <a:cubicBezTo>
                    <a:pt x="9659715" y="6108926"/>
                    <a:pt x="9574671" y="6193970"/>
                    <a:pt x="9469765" y="6193970"/>
                  </a:cubicBezTo>
                  <a:lnTo>
                    <a:pt x="9120118" y="6193970"/>
                  </a:lnTo>
                  <a:lnTo>
                    <a:pt x="9120118" y="6397828"/>
                  </a:lnTo>
                  <a:cubicBezTo>
                    <a:pt x="9120118" y="6651974"/>
                    <a:pt x="8914092" y="6858000"/>
                    <a:pt x="8659946" y="6858000"/>
                  </a:cubicBezTo>
                  <a:lnTo>
                    <a:pt x="460172" y="6858000"/>
                  </a:lnTo>
                  <a:cubicBezTo>
                    <a:pt x="206026" y="6858000"/>
                    <a:pt x="0" y="6651974"/>
                    <a:pt x="0" y="6397828"/>
                  </a:cubicBezTo>
                  <a:lnTo>
                    <a:pt x="0" y="460172"/>
                  </a:lnTo>
                  <a:cubicBezTo>
                    <a:pt x="0" y="206026"/>
                    <a:pt x="206026" y="0"/>
                    <a:pt x="460172" y="0"/>
                  </a:cubicBezTo>
                  <a:close/>
                </a:path>
              </a:pathLst>
            </a:custGeom>
            <a:solidFill>
              <a:srgbClr val="FF8104"/>
            </a:solidFill>
            <a:ln>
              <a:solidFill>
                <a:srgbClr val="FF8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1" name="Picture 130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58591630-3648-4BED-B971-843833EC3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126" y="4490687"/>
              <a:ext cx="1469985" cy="1469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481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1497</Words>
  <Application>Microsoft Office PowerPoint</Application>
  <PresentationFormat>Widescreen</PresentationFormat>
  <Paragraphs>164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Yaneza Rose Parilla</dc:creator>
  <cp:lastModifiedBy>erryle apellido</cp:lastModifiedBy>
  <cp:revision>6</cp:revision>
  <dcterms:created xsi:type="dcterms:W3CDTF">2021-06-02T03:10:02Z</dcterms:created>
  <dcterms:modified xsi:type="dcterms:W3CDTF">2021-10-03T16:24:08Z</dcterms:modified>
</cp:coreProperties>
</file>