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0" r:id="rId29"/>
    <p:sldId id="281" r:id="rId30"/>
    <p:sldId id="283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6866" y="257039"/>
            <a:ext cx="8628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roadway" panose="04040905080B02020502" pitchFamily="82" charset="0"/>
              </a:rPr>
              <a:t>Data </a:t>
            </a:r>
            <a:r>
              <a:rPr lang="en-US" sz="5400" dirty="0" smtClean="0">
                <a:latin typeface="Broadway" panose="04040905080B02020502" pitchFamily="82" charset="0"/>
              </a:rPr>
              <a:t>Structures</a:t>
            </a:r>
          </a:p>
          <a:p>
            <a:pPr lvl="0" algn="ctr"/>
            <a:r>
              <a:rPr lang="th-TH" sz="5400" dirty="0" smtClean="0">
                <a:solidFill>
                  <a:srgbClr val="FF0000"/>
                </a:solidFill>
                <a:latin typeface="Broadway" panose="04040905080B02020502" pitchFamily="82" charset="0"/>
              </a:rPr>
              <a:t>นายศิวศิษฎ์ สารขาว</a:t>
            </a:r>
            <a:endParaRPr lang="th-TH" sz="4400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9519" y="2103698"/>
            <a:ext cx="8243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roadway" panose="04040905080B02020502" pitchFamily="82" charset="0"/>
              </a:rPr>
              <a:t>Find a Fish(A* search algorithm)</a:t>
            </a:r>
            <a:endParaRPr lang="th-TH" sz="3600" dirty="0">
              <a:latin typeface="Broadway" panose="04040905080B02020502" pitchFamily="82" charset="0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25" y="3061034"/>
            <a:ext cx="5953125" cy="30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0" y="460960"/>
            <a:ext cx="10342010" cy="59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0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9" y="1741923"/>
            <a:ext cx="11306980" cy="339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6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23" y="1366677"/>
            <a:ext cx="9709608" cy="39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54" y="1015457"/>
            <a:ext cx="9486079" cy="51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5291" y="553792"/>
            <a:ext cx="4528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ตัวอย่างโค้ดในการอ่านไฟล์</a:t>
            </a:r>
            <a:r>
              <a:rPr lang="en-US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Even</a:t>
            </a:r>
            <a:r>
              <a:rPr lang="en-GB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ต่างๆในโปรแกรม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94" y="1517605"/>
            <a:ext cx="5626939" cy="361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49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118" y="332907"/>
            <a:ext cx="7040486" cy="6370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93239" y="13394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9839" y="631517"/>
            <a:ext cx="3793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คำอธิบายเงื่อนไขต่างๆ ในการใช้งาน เช่น คำพูดเมื่อ</a:t>
            </a:r>
          </a:p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ไม่ได้วางปลาให้แมว เป็นต้น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0034" y="2562896"/>
            <a:ext cx="2765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การวาดกำแพงตามขนาดที่กำหนดมา</a:t>
            </a:r>
          </a:p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ในตอนแรก ในโค้ดส่วน</a:t>
            </a:r>
            <a:r>
              <a:rPr lang="en-GB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main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83" y="3324311"/>
            <a:ext cx="3763448" cy="957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88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63" y="1211759"/>
            <a:ext cx="9848434" cy="498872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653825" y="5976007"/>
            <a:ext cx="10303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030766" y="250218"/>
            <a:ext cx="7926034" cy="940264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โค้ดส่วนการแปลงรูปสิ่งกีดขวาง ให้เหมาะสม โดยเช็คสิ่งที่อยู่รอบๆ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1" y="468883"/>
            <a:ext cx="10271760" cy="590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55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68" y="1301605"/>
            <a:ext cx="9834460" cy="4455251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79" y="270397"/>
            <a:ext cx="6601890" cy="419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5" y="4802293"/>
            <a:ext cx="3489767" cy="1147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7325" y="4802293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ตัวละคร(ปลา)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49307" y="4802293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ตัวละคร</a:t>
            </a:r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(แมว)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727325" y="3577618"/>
            <a:ext cx="2973387" cy="714982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วาดรูปแมวเมื่อเกิด</a:t>
            </a:r>
            <a:r>
              <a:rPr lang="en-US" dirty="0" smtClean="0">
                <a:solidFill>
                  <a:srgbClr val="FF0000"/>
                </a:solidFill>
              </a:rPr>
              <a:t> event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231" y="5130040"/>
            <a:ext cx="590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26" y="5130040"/>
            <a:ext cx="5143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61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598" y="1556108"/>
            <a:ext cx="10032447" cy="5103521"/>
          </a:xfrm>
          <a:prstGeom prst="rect">
            <a:avLst/>
          </a:prstGeom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73598" y="415318"/>
            <a:ext cx="8937202" cy="638782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หาระยะกระจัดระหว่างจุด (คิดระยะทางที่สั้นที่สุดโดยไม่สนใจสิ่งกีดขวาง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th-TH" dirty="0">
              <a:solidFill>
                <a:srgbClr val="FF0000"/>
              </a:solidFill>
            </a:endParaRPr>
          </a:p>
        </p:txBody>
      </p:sp>
      <p:graphicFrame>
        <p:nvGraphicFramePr>
          <p:cNvPr id="5" name="ตาราง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9985"/>
              </p:ext>
            </p:extLst>
          </p:nvPr>
        </p:nvGraphicFramePr>
        <p:xfrm>
          <a:off x="6004560" y="2893906"/>
          <a:ext cx="2113278" cy="163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364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6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6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ตาราง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48576"/>
              </p:ext>
            </p:extLst>
          </p:nvPr>
        </p:nvGraphicFramePr>
        <p:xfrm>
          <a:off x="8585200" y="2904066"/>
          <a:ext cx="2113278" cy="163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364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6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6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64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740025"/>
            <a:ext cx="486664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15" y="4493895"/>
            <a:ext cx="14668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25" y="4798694"/>
            <a:ext cx="6667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8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06" y="229874"/>
            <a:ext cx="4962977" cy="6330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12" y="264192"/>
            <a:ext cx="6020195" cy="3554654"/>
          </a:xfrm>
          <a:prstGeom prst="rect">
            <a:avLst/>
          </a:prstGeom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5989712" y="4517418"/>
            <a:ext cx="4762501" cy="651482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กำหนดขนาดของกรอบและสร้างรูปแมว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1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98" y="617046"/>
            <a:ext cx="10135182" cy="57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2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90" y="1170837"/>
            <a:ext cx="9869222" cy="476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2603" y="1584101"/>
            <a:ext cx="4996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โค้ดส่วนการสร้างสิ่งกกีดขวาง และ ลบสิ่งกีดขวาง</a:t>
            </a:r>
          </a:p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(กด</a:t>
            </a:r>
            <a:r>
              <a:rPr lang="en-GB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</a:t>
            </a:r>
            <a:r>
              <a:rPr lang="en-US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pace Bar</a:t>
            </a:r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เพื่อสร้างสิ่งกีดขวาง</a:t>
            </a:r>
            <a:r>
              <a:rPr lang="en-US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และ กด </a:t>
            </a:r>
            <a:r>
              <a:rPr lang="en-GB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เพื่อลบสิ่งกีดขวาง)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288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0" y="1499304"/>
            <a:ext cx="11159438" cy="397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70478" y="2305318"/>
            <a:ext cx="343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โค้ดส่วนสร้างจุดเริ่มต้น และ สร้างจุดปลายทาง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9577" y="4789089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คำสั่งเคลื่อนที่จากจุดเริ่มต้นไปจุดปลายทาง โดยใช้ระยะทางที่สั้นที่สุด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973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22" y="1252067"/>
            <a:ext cx="11215829" cy="4685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2154" y="544181"/>
            <a:ext cx="3012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โค้ดส่วน</a:t>
            </a:r>
            <a:r>
              <a:rPr lang="en-GB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Random</a:t>
            </a:r>
            <a:r>
              <a:rPr lang="en-US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shuffle</a:t>
            </a:r>
          </a:p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จะสลับตำแหน่งในเวกเตอร์ โดยสุ่มคำพูด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969" y="2994448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ลูปสำหรับให้จุดเริ่มต้นเคลื่อนที่ไปยังจุดปลายทาง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011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10" y="1447263"/>
            <a:ext cx="9663701" cy="5133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7078" y="618186"/>
            <a:ext cx="40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โค้ดส่วนเคลื่อนที่</a:t>
            </a:r>
            <a:r>
              <a:rPr lang="en-US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cursor</a:t>
            </a:r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โดยปุ่ม </a:t>
            </a:r>
            <a:r>
              <a:rPr lang="en-US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 A S D</a:t>
            </a:r>
          </a:p>
          <a:p>
            <a:pPr algn="ctr"/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โดยกำหนดไม่ให้เคลื่อนที่เลยขอบ บน ล่าง ซ้าย และขวา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125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733" y="29621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รันโปรแกรม</a:t>
            </a:r>
            <a:endParaRPr lang="th-TH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88" y="1180042"/>
            <a:ext cx="8583223" cy="5068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85762" y="3412901"/>
            <a:ext cx="2820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ลักษณะหน้าต่าง เมื่อรันโปรแกรม</a:t>
            </a:r>
            <a:endParaRPr lang="th-TH" sz="2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85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9539" y="528034"/>
            <a:ext cx="8938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ทำการสร้างทาง และ สิ่งกีดขวาง</a:t>
            </a:r>
          </a:p>
          <a:p>
            <a:pPr algn="ctr"/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(โดย กด</a:t>
            </a:r>
            <a:r>
              <a:rPr lang="en-GB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pace Bar</a:t>
            </a:r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เพื่อสร้างสิ่งกีดขวาง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 </a:t>
            </a:r>
            <a:r>
              <a:rPr lang="en-GB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th-TH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เพื่อลบสิ่งกีด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ขวาง และกด </a:t>
            </a:r>
            <a:r>
              <a:rPr lang="en-GB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 A S D 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เพื่อเลื่อน</a:t>
            </a:r>
            <a:r>
              <a:rPr lang="en-US" sz="24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cursor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algn="ctr"/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64" y="1464203"/>
            <a:ext cx="7847013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54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7524" y="399245"/>
            <a:ext cx="5261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ทำการวางตัวละครแมว และ ปลา ตามจุดที่ต้องการวาง</a:t>
            </a:r>
          </a:p>
          <a:p>
            <a:pPr algn="ctr"/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(โดยกด</a:t>
            </a:r>
            <a:r>
              <a:rPr lang="en-US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เพื่อวางตัวละครแมว และกด</a:t>
            </a:r>
            <a:r>
              <a:rPr lang="en-US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เพื่อวางตัวละครปลา)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15" y="1400405"/>
            <a:ext cx="7511111" cy="506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9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74367" y="528033"/>
            <a:ext cx="8109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กด</a:t>
            </a:r>
            <a:r>
              <a:rPr lang="en-GB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F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เพื่อให้ตัวละครแมวเคลื่อนไปกินปลา และ เลือกเส้นทางที่สั้นที่สุดในการเคลื่อนที่ไปกินปลา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67" y="1242378"/>
            <a:ext cx="8034080" cy="495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9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53306" y="315532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สร้างเส้นทางเพิ่มเป็น2ทาง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119188"/>
            <a:ext cx="7361237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73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486" y="1125898"/>
            <a:ext cx="8918997" cy="4476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3673" y="1622739"/>
            <a:ext cx="2446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โค้ดส่วนของ</a:t>
            </a:r>
            <a:r>
              <a:rPr lang="en-US" sz="28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main </a:t>
            </a:r>
            <a:r>
              <a:rPr lang="th-TH" sz="28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เมนูหลัก</a:t>
            </a:r>
            <a:endParaRPr lang="th-TH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984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3037" y="656822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เมื่อกด</a:t>
            </a:r>
            <a:r>
              <a:rPr lang="en-US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</a:t>
            </a:r>
            <a:r>
              <a:rPr lang="th-TH" sz="24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ตัวละครแมวจะเคลื่อนที่และเลือกเส้นทางที่สั้นที่สุดในการเคลื่อนที่ไปกินปลา</a:t>
            </a:r>
            <a:endParaRPr lang="th-TH" sz="24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3" y="1365885"/>
            <a:ext cx="7227887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2" y="3218267"/>
            <a:ext cx="5601371" cy="335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40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67" y="2528013"/>
            <a:ext cx="3137616" cy="31376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1562" y="1184856"/>
            <a:ext cx="342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Broadway" panose="04040905080B02020502" pitchFamily="82" charset="0"/>
              </a:rPr>
              <a:t>Thank You…</a:t>
            </a:r>
            <a:endParaRPr lang="th-TH" sz="3600" b="1" dirty="0">
              <a:solidFill>
                <a:srgbClr val="FF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627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8" y="159800"/>
            <a:ext cx="5869243" cy="4360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59" y="1435688"/>
            <a:ext cx="5349305" cy="5093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57489" y="489398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โค้ดส่วนของโนด และ การเช็คตำแหน่งโนด</a:t>
            </a:r>
            <a:endParaRPr lang="th-TH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052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63322" y="13072"/>
            <a:ext cx="3438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เช็คตำแหน่งของโนดในเวกเตอร์</a:t>
            </a:r>
            <a:endParaRPr lang="th-TH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2" y="739797"/>
            <a:ext cx="11040877" cy="55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5" y="494225"/>
            <a:ext cx="10487186" cy="5899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8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dir="r"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8" y="1956135"/>
            <a:ext cx="10968511" cy="4447169"/>
          </a:xfrm>
          <a:prstGeom prst="rect">
            <a:avLst/>
          </a:prstGeom>
        </p:spPr>
      </p:pic>
      <p:sp>
        <p:nvSpPr>
          <p:cNvPr id="3" name="ชื่อเรื่อง 2"/>
          <p:cNvSpPr>
            <a:spLocks noGrp="1"/>
          </p:cNvSpPr>
          <p:nvPr>
            <p:ph type="title"/>
          </p:nvPr>
        </p:nvSpPr>
        <p:spPr>
          <a:xfrm>
            <a:off x="1585913" y="720118"/>
            <a:ext cx="8650287" cy="740382"/>
          </a:xfrm>
        </p:spPr>
        <p:txBody>
          <a:bodyPr>
            <a:normAutofit fontScale="90000"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โค้ดในส่วนของระยะทาง</a:t>
            </a:r>
            <a:r>
              <a:rPr lang="en-US" dirty="0" smtClean="0">
                <a:solidFill>
                  <a:srgbClr val="FF0000"/>
                </a:solidFill>
              </a:rPr>
              <a:t> : </a:t>
            </a:r>
            <a:r>
              <a:rPr lang="th-TH" dirty="0" smtClean="0">
                <a:solidFill>
                  <a:srgbClr val="FF0000"/>
                </a:solidFill>
              </a:rPr>
              <a:t>จัดเก็บและกำหนดโนดเริ่มต้นและโนดปลายทาง</a:t>
            </a:r>
            <a:endParaRPr lang="th-T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4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690" y="155261"/>
            <a:ext cx="7400400" cy="6413679"/>
          </a:xfrm>
          <a:prstGeom prst="rect">
            <a:avLst/>
          </a:prstGeom>
        </p:spPr>
      </p:pic>
      <p:pic>
        <p:nvPicPr>
          <p:cNvPr id="1028" name="Picture 4" descr="File:Astar progress 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480" y="1912039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3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" y="1310233"/>
            <a:ext cx="11365621" cy="42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316</TotalTime>
  <Words>366</Words>
  <Application>Microsoft Office PowerPoint</Application>
  <PresentationFormat>Widescreen</PresentationFormat>
  <Paragraphs>37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Angsana New</vt:lpstr>
      <vt:lpstr>Arial</vt:lpstr>
      <vt:lpstr>Broadway</vt:lpstr>
      <vt:lpstr>Cordia New</vt:lpstr>
      <vt:lpstr>TH Sarabun New</vt:lpstr>
      <vt:lpstr>Trebuchet MS</vt:lpstr>
      <vt:lpstr>Tw Cen MT</vt:lpstr>
      <vt:lpstr>Circuit</vt:lpstr>
      <vt:lpstr>PowerPoint Presentation</vt:lpstr>
      <vt:lpstr>กำหนดขนาดของกรอบและสร้างรูปแมว</vt:lpstr>
      <vt:lpstr>PowerPoint Presentation</vt:lpstr>
      <vt:lpstr>PowerPoint Presentation</vt:lpstr>
      <vt:lpstr>PowerPoint Presentation</vt:lpstr>
      <vt:lpstr>PowerPoint Presentation</vt:lpstr>
      <vt:lpstr>โค้ดในส่วนของระยะทาง : จัดเก็บและกำหนดโนดเริ่มต้นและโนดปลายทาง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โค้ดส่วนการแปลงรูปสิ่งกีดขวาง ให้เหมาะสม โดยเช็คสิ่งที่อยู่รอบๆ</vt:lpstr>
      <vt:lpstr>PowerPoint Presentation</vt:lpstr>
      <vt:lpstr>PowerPoint Presentation</vt:lpstr>
      <vt:lpstr>วาดรูปแมวเมื่อเกิด event</vt:lpstr>
      <vt:lpstr>หาระยะกระจัดระหว่างจุด (คิดระยะทางที่สั้นที่สุดโดยไม่สนใจสิ่งกีดขวาง)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Nickickick</dc:creator>
  <cp:lastModifiedBy>SI-WA</cp:lastModifiedBy>
  <cp:revision>30</cp:revision>
  <dcterms:created xsi:type="dcterms:W3CDTF">2016-11-20T15:28:41Z</dcterms:created>
  <dcterms:modified xsi:type="dcterms:W3CDTF">2018-01-24T09:35:26Z</dcterms:modified>
</cp:coreProperties>
</file>