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1"/>
    <p:restoredTop sz="94707"/>
  </p:normalViewPr>
  <p:slideViewPr>
    <p:cSldViewPr snapToGrid="0" snapToObjects="1">
      <p:cViewPr varScale="1">
        <p:scale>
          <a:sx n="116" d="100"/>
          <a:sy n="116" d="100"/>
        </p:scale>
        <p:origin x="20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US" dirty="0" smtClean="0"/>
              <a:t>J</a:t>
            </a:r>
            <a:r>
              <a:rPr lang="en-US" cap="none" dirty="0" smtClean="0"/>
              <a:t>Unit</a:t>
            </a:r>
            <a:r>
              <a:rPr lang="en-US" dirty="0" smtClean="0"/>
              <a:t>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Eurico Costa</a:t>
            </a:r>
          </a:p>
          <a:p>
            <a:r>
              <a:rPr lang="en-US" dirty="0" smtClean="0"/>
              <a:t>CIT-360 W16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0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</a:t>
            </a:r>
            <a:r>
              <a:rPr lang="en-US" dirty="0"/>
              <a:t>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testing refers to the practice of testing a unit of code, to ensure it works as intended and specified in the unit’s requirements, technical, and functional design.</a:t>
            </a:r>
          </a:p>
          <a:p>
            <a:r>
              <a:rPr lang="en-US" dirty="0" smtClean="0"/>
              <a:t>A unit of code can be a function, a class, a package, or even a subsystem.</a:t>
            </a:r>
          </a:p>
          <a:p>
            <a:r>
              <a:rPr lang="en-US" dirty="0" smtClean="0"/>
              <a:t>A unit test can test, for example, whether an output is what is expected given a specific set of inputs, or if an if condition is true or false.</a:t>
            </a:r>
          </a:p>
        </p:txBody>
      </p:sp>
    </p:spTree>
    <p:extLst>
      <p:ext uri="{BB962C8B-B14F-4D97-AF65-F5344CB8AC3E}">
        <p14:creationId xmlns:p14="http://schemas.microsoft.com/office/powerpoint/2010/main" val="192248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benefits of unit testing are </a:t>
            </a:r>
            <a:r>
              <a:rPr lang="en-US" dirty="0" smtClean="0"/>
              <a:t>several, especially if thought of upfront, before any code is actually written:</a:t>
            </a:r>
            <a:endParaRPr lang="en-US" dirty="0"/>
          </a:p>
          <a:p>
            <a:pPr lvl="1"/>
            <a:r>
              <a:rPr lang="en-US" dirty="0"/>
              <a:t>It proves that </a:t>
            </a:r>
            <a:r>
              <a:rPr lang="en-US" dirty="0" smtClean="0"/>
              <a:t>the code really works as intended</a:t>
            </a:r>
          </a:p>
          <a:p>
            <a:pPr lvl="1"/>
            <a:r>
              <a:rPr lang="en-US" dirty="0" smtClean="0"/>
              <a:t>You get a low-level regression test suite upfront</a:t>
            </a:r>
          </a:p>
          <a:p>
            <a:pPr lvl="1"/>
            <a:r>
              <a:rPr lang="en-US" dirty="0" smtClean="0"/>
              <a:t>Demonstrate concrete progress, especially in agile development contexts</a:t>
            </a:r>
            <a:endParaRPr lang="en-US" dirty="0"/>
          </a:p>
          <a:p>
            <a:pPr lvl="1"/>
            <a:r>
              <a:rPr lang="en-US" dirty="0"/>
              <a:t>Helps developers discover failures in the logic behind their code.</a:t>
            </a:r>
          </a:p>
          <a:p>
            <a:pPr lvl="1"/>
            <a:r>
              <a:rPr lang="en-US" dirty="0"/>
              <a:t>Helps developers discover mistakes in calculations.</a:t>
            </a:r>
          </a:p>
          <a:p>
            <a:pPr lvl="1"/>
            <a:r>
              <a:rPr lang="en-US" dirty="0"/>
              <a:t>Improves the quality of code.</a:t>
            </a:r>
          </a:p>
          <a:p>
            <a:pPr lvl="1"/>
            <a:r>
              <a:rPr lang="en-US" dirty="0"/>
              <a:t>Helps ensure that code will run as expected in case of changes to the code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Reduces the cost of bugs</a:t>
            </a:r>
          </a:p>
          <a:p>
            <a:pPr lvl="1"/>
            <a:r>
              <a:rPr lang="en-US" dirty="0" smtClean="0"/>
              <a:t>Improves design, because it forces the developer to think through the code design with testing in mind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4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Unit Testing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 is an open source testing framework, used to write and run repeatable automated tests</a:t>
            </a:r>
          </a:p>
          <a:p>
            <a:r>
              <a:rPr lang="en-US" dirty="0" smtClean="0"/>
              <a:t>It is used to ensure that code works as expected.</a:t>
            </a:r>
          </a:p>
          <a:p>
            <a:r>
              <a:rPr lang="en-US" dirty="0" smtClean="0"/>
              <a:t>It is widely used in the industry</a:t>
            </a:r>
          </a:p>
          <a:p>
            <a:r>
              <a:rPr lang="en-US" dirty="0" smtClean="0"/>
              <a:t>Can be used as standalone Java programs, executed from the command line, or from within an integrated development environment (IDE) such as </a:t>
            </a:r>
            <a:r>
              <a:rPr lang="en-US" dirty="0" err="1" smtClean="0"/>
              <a:t>Netbeans</a:t>
            </a:r>
            <a:r>
              <a:rPr lang="en-US" dirty="0" smtClean="0"/>
              <a:t>, IntelliJ, Eclipse,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75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 provides:</a:t>
            </a:r>
          </a:p>
          <a:p>
            <a:pPr lvl="1"/>
            <a:r>
              <a:rPr lang="en-US" dirty="0" smtClean="0"/>
              <a:t>Annotations, to tag special use functions</a:t>
            </a:r>
          </a:p>
          <a:p>
            <a:pPr lvl="1"/>
            <a:r>
              <a:rPr lang="en-US" dirty="0" smtClean="0"/>
              <a:t>Assertions, for testing for expected results</a:t>
            </a:r>
          </a:p>
          <a:p>
            <a:pPr lvl="1"/>
            <a:r>
              <a:rPr lang="en-US" dirty="0" smtClean="0"/>
              <a:t>Test features for sharing common test data</a:t>
            </a:r>
          </a:p>
          <a:p>
            <a:pPr lvl="1"/>
            <a:r>
              <a:rPr lang="en-US" dirty="0" smtClean="0"/>
              <a:t>Test suites for easily organizing and running tests</a:t>
            </a:r>
          </a:p>
          <a:p>
            <a:pPr lvl="1"/>
            <a:r>
              <a:rPr lang="en-US" dirty="0" smtClean="0"/>
              <a:t>Graphical and contextual test runners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@Test public void method() </a:t>
            </a:r>
            <a:r>
              <a:rPr lang="en-US" dirty="0" smtClean="0"/>
              <a:t>– Indicates that the public void method to which it is attached can be run as a test case</a:t>
            </a:r>
          </a:p>
          <a:p>
            <a:r>
              <a:rPr lang="en-US" b="1" dirty="0" smtClean="0"/>
              <a:t>@Before public void method() </a:t>
            </a:r>
            <a:r>
              <a:rPr lang="en-US" dirty="0" smtClean="0"/>
              <a:t>– Indicates that this method must be executed before each test in the class, for example, to execute pre-conditions to the test</a:t>
            </a:r>
          </a:p>
          <a:p>
            <a:r>
              <a:rPr lang="en-US" b="1" dirty="0" smtClean="0"/>
              <a:t>@</a:t>
            </a:r>
            <a:r>
              <a:rPr lang="en-US" b="1" dirty="0" err="1" smtClean="0"/>
              <a:t>BeforeClass</a:t>
            </a:r>
            <a:r>
              <a:rPr lang="en-US" b="1" dirty="0" smtClean="0"/>
              <a:t> public static void method() </a:t>
            </a:r>
            <a:r>
              <a:rPr lang="en-US" dirty="0" smtClean="0"/>
              <a:t>– Indicates that the static method to which it is attached must be executed once and before all tests in the class, for example, to connect to a database</a:t>
            </a:r>
          </a:p>
          <a:p>
            <a:r>
              <a:rPr lang="en-US" b="1" dirty="0" smtClean="0"/>
              <a:t>@After public void method</a:t>
            </a:r>
            <a:r>
              <a:rPr lang="en-US" dirty="0" smtClean="0"/>
              <a:t> – Indicates that this method is executed  after executing all other methods in a JUnit test suite, for clean-up purposes, for example</a:t>
            </a:r>
          </a:p>
          <a:p>
            <a:r>
              <a:rPr lang="en-US" b="1" dirty="0" smtClean="0"/>
              <a:t>@</a:t>
            </a:r>
            <a:r>
              <a:rPr lang="en-US" b="1" dirty="0" err="1" smtClean="0"/>
              <a:t>AfterClass</a:t>
            </a:r>
            <a:r>
              <a:rPr lang="en-US" b="1" dirty="0" smtClean="0"/>
              <a:t> public static voice method</a:t>
            </a:r>
            <a:r>
              <a:rPr lang="en-US" dirty="0" smtClean="0"/>
              <a:t> – Indicates that the static method to which it is attached will be executed after ALL tests have been executed, for example, to take care of computing expensive clean-up tasks, such as disconnecting from a database</a:t>
            </a:r>
          </a:p>
          <a:p>
            <a:r>
              <a:rPr lang="en-US" b="1" dirty="0" smtClean="0"/>
              <a:t>@Ignore public static void method() – Used to temporarily disable the execution of a specific test.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243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assertEquals</a:t>
            </a:r>
            <a:r>
              <a:rPr lang="en-US" dirty="0" smtClean="0"/>
              <a:t> – Asserts that two values are equal. Several types supported.</a:t>
            </a:r>
          </a:p>
          <a:p>
            <a:r>
              <a:rPr lang="en-US" dirty="0" err="1" smtClean="0"/>
              <a:t>assertTrue</a:t>
            </a:r>
            <a:r>
              <a:rPr lang="en-US" dirty="0" smtClean="0"/>
              <a:t> – Asserts that a condition is true.</a:t>
            </a:r>
          </a:p>
          <a:p>
            <a:r>
              <a:rPr lang="en-US" dirty="0" err="1" smtClean="0"/>
              <a:t>assertFalse</a:t>
            </a:r>
            <a:r>
              <a:rPr lang="en-US" dirty="0" smtClean="0"/>
              <a:t> – Asserts that a condition is false.</a:t>
            </a:r>
          </a:p>
          <a:p>
            <a:r>
              <a:rPr lang="en-US" dirty="0" err="1" smtClean="0"/>
              <a:t>assertNotNull</a:t>
            </a:r>
            <a:r>
              <a:rPr lang="en-US" dirty="0" smtClean="0"/>
              <a:t> – Asserts that an object is not null.</a:t>
            </a:r>
          </a:p>
          <a:p>
            <a:r>
              <a:rPr lang="en-US" dirty="0" err="1" smtClean="0"/>
              <a:t>assertNull</a:t>
            </a:r>
            <a:r>
              <a:rPr lang="en-US" dirty="0" smtClean="0"/>
              <a:t> – Assert that an object is null.</a:t>
            </a:r>
          </a:p>
          <a:p>
            <a:r>
              <a:rPr lang="en-US" dirty="0" err="1" smtClean="0"/>
              <a:t>assertSame</a:t>
            </a:r>
            <a:r>
              <a:rPr lang="en-US" dirty="0" smtClean="0"/>
              <a:t> – Asserts that two objects refer to the same object.</a:t>
            </a:r>
          </a:p>
          <a:p>
            <a:r>
              <a:rPr lang="en-US" dirty="0" err="1" smtClean="0"/>
              <a:t>assertNotSame</a:t>
            </a:r>
            <a:r>
              <a:rPr lang="en-US" dirty="0" smtClean="0"/>
              <a:t> – Asserts that two objects do not refer to the same object.</a:t>
            </a:r>
          </a:p>
          <a:p>
            <a:r>
              <a:rPr lang="en-US" dirty="0" err="1" smtClean="0"/>
              <a:t>assertArrayEquals</a:t>
            </a:r>
            <a:r>
              <a:rPr lang="en-US" dirty="0" smtClean="0"/>
              <a:t> – Asserts that the array expected and the resulted array are equal. Supports arrays of type </a:t>
            </a:r>
            <a:r>
              <a:rPr lang="en-US" dirty="0" err="1" smtClean="0"/>
              <a:t>int</a:t>
            </a:r>
            <a:r>
              <a:rPr lang="en-US" dirty="0" smtClean="0"/>
              <a:t>, long, short, char, byte, or </a:t>
            </a:r>
            <a:r>
              <a:rPr lang="en-US" dirty="0" err="1" smtClean="0"/>
              <a:t>java.lang.Object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2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Simple sum class unit 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2919470"/>
            <a:ext cx="9601200" cy="2947929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500" smtClean="0"/>
              <a:t>Example!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53666447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80</TotalTime>
  <Words>625</Words>
  <Application>Microsoft Macintosh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JUnit Testing</vt:lpstr>
      <vt:lpstr>Unit Testing</vt:lpstr>
      <vt:lpstr>Benefits of Unit Testing</vt:lpstr>
      <vt:lpstr>Junit Unit Testing Framework</vt:lpstr>
      <vt:lpstr>How does it work?</vt:lpstr>
      <vt:lpstr>Annotations</vt:lpstr>
      <vt:lpstr>Assertions</vt:lpstr>
      <vt:lpstr>Example: Simple sum class unit test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 Testing</dc:title>
  <dc:creator>Eurico Costa</dc:creator>
  <cp:lastModifiedBy>Eurico Costa</cp:lastModifiedBy>
  <cp:revision>9</cp:revision>
  <dcterms:created xsi:type="dcterms:W3CDTF">2016-02-11T23:13:09Z</dcterms:created>
  <dcterms:modified xsi:type="dcterms:W3CDTF">2016-02-12T00:33:36Z</dcterms:modified>
</cp:coreProperties>
</file>