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/>
    <p:restoredTop sz="94651"/>
  </p:normalViewPr>
  <p:slideViewPr>
    <p:cSldViewPr snapToGrid="0" snapToObjects="1">
      <p:cViewPr varScale="1">
        <p:scale>
          <a:sx n="134" d="100"/>
          <a:sy n="134" d="100"/>
        </p:scale>
        <p:origin x="21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ECB8-F616-4948-8A42-8FF3EFD19B25}" type="datetimeFigureOut">
              <a:rPr lang="en-US" smtClean="0"/>
              <a:t>2/4/16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F79E0-4519-4E4C-9278-8CE1C0041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39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F79E0-4519-4E4C-9278-8CE1C0041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US" cap="none" dirty="0" smtClean="0"/>
              <a:t>Sockets IO (Client/server)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Eurico Costa</a:t>
            </a:r>
          </a:p>
          <a:p>
            <a:r>
              <a:rPr lang="en-US" dirty="0" smtClean="0"/>
              <a:t>Team 1 – CIT-360 W16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58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 </a:t>
            </a:r>
            <a:r>
              <a:rPr lang="en-US" i="1" dirty="0"/>
              <a:t>socket</a:t>
            </a:r>
            <a:r>
              <a:rPr lang="en-US" dirty="0"/>
              <a:t> is one endpoint of a two-way communication link between two programs running on the network. </a:t>
            </a:r>
            <a:r>
              <a:rPr lang="en-US" b="1" dirty="0"/>
              <a:t>A socket is bound to a port number </a:t>
            </a:r>
            <a:r>
              <a:rPr lang="en-US" dirty="0"/>
              <a:t>so that the TCP layer can identify the application that data is destined to be sent to.</a:t>
            </a:r>
            <a:endParaRPr lang="en-US" dirty="0" smtClean="0"/>
          </a:p>
          <a:p>
            <a:r>
              <a:rPr lang="en-US" dirty="0" smtClean="0"/>
              <a:t>Used to implement reliable, bi-directional, persistent, point-to-point, </a:t>
            </a:r>
            <a:r>
              <a:rPr lang="en-US" b="1" dirty="0" smtClean="0"/>
              <a:t>stream based </a:t>
            </a:r>
            <a:r>
              <a:rPr lang="en-US" dirty="0" smtClean="0"/>
              <a:t>connections between hosts on the Internet.</a:t>
            </a:r>
          </a:p>
          <a:p>
            <a:r>
              <a:rPr lang="en-US" dirty="0" smtClean="0"/>
              <a:t>A socket can be used to connect Java’s I/O system to other programs that may reside either on the local machine on on any other machine on the Internet.</a:t>
            </a:r>
          </a:p>
          <a:p>
            <a:r>
              <a:rPr lang="en-US" dirty="0" smtClean="0"/>
              <a:t>There are two kinds of TCP sockets in Java</a:t>
            </a:r>
          </a:p>
          <a:p>
            <a:pPr lvl="1"/>
            <a:r>
              <a:rPr lang="en-US" dirty="0" smtClean="0"/>
              <a:t>Servers (listener)</a:t>
            </a:r>
          </a:p>
          <a:p>
            <a:pPr lvl="1"/>
            <a:r>
              <a:rPr lang="en-US" dirty="0" smtClean="0"/>
              <a:t>Clients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46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6387523" cy="424495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server runs on a specific computer and has a socket that is bound to a specific port number. The server just waits, listening to the socket for a client to make a connection request</a:t>
            </a:r>
            <a:r>
              <a:rPr lang="en-US" dirty="0" smtClean="0"/>
              <a:t>.</a:t>
            </a:r>
          </a:p>
          <a:p>
            <a:r>
              <a:rPr lang="en-US" dirty="0"/>
              <a:t>On the client-side: The client knows the hostname of the machine on which the server is running and the port number on which the server is listening. To make a connection request, the client tries to rendezvous with the server on the server's machine and port. </a:t>
            </a:r>
            <a:endParaRPr lang="en-US" dirty="0" smtClean="0"/>
          </a:p>
          <a:p>
            <a:r>
              <a:rPr lang="en-US" dirty="0"/>
              <a:t>If everything goes well, the server accepts the connection. Upon acceptance, the server gets a new socket bound to the same local port and also has its remote endpoint set to the address and port of the </a:t>
            </a:r>
            <a:r>
              <a:rPr lang="en-US" dirty="0" smtClean="0"/>
              <a:t>client.</a:t>
            </a:r>
          </a:p>
          <a:p>
            <a:r>
              <a:rPr lang="en-US" dirty="0"/>
              <a:t>On the client side, if the connection is accepted, a socket is successfully created and the client can use the socket to communicate with the server</a:t>
            </a:r>
            <a:r>
              <a:rPr lang="en-US" dirty="0" smtClean="0"/>
              <a:t>.</a:t>
            </a:r>
          </a:p>
          <a:p>
            <a:r>
              <a:rPr lang="en-US" dirty="0"/>
              <a:t>The client and server can now communicate by writing to or reading from their sockets.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123" y="2286000"/>
            <a:ext cx="3822700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123" y="3974605"/>
            <a:ext cx="3822700" cy="1117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978732" y="6269346"/>
            <a:ext cx="481346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docs.oracle.com</a:t>
            </a:r>
            <a:r>
              <a:rPr lang="en-US" sz="1100" dirty="0"/>
              <a:t>/</a:t>
            </a:r>
            <a:r>
              <a:rPr lang="en-US" sz="1100" dirty="0" err="1"/>
              <a:t>javase</a:t>
            </a:r>
            <a:r>
              <a:rPr lang="en-US" sz="1100" dirty="0"/>
              <a:t>/tutorial/networking/sockets/</a:t>
            </a:r>
            <a:r>
              <a:rPr lang="en-US" sz="1100" dirty="0" err="1"/>
              <a:t>definition.html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23736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Implementation -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286000"/>
            <a:ext cx="10705605" cy="156160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Uses the </a:t>
            </a:r>
            <a:r>
              <a:rPr lang="en-US" dirty="0" err="1" smtClean="0"/>
              <a:t>ServerSocket</a:t>
            </a:r>
            <a:r>
              <a:rPr lang="en-US" dirty="0" smtClean="0"/>
              <a:t> class, which binds itself to a supplied socket (host address + port number) on the host machine and waits for clients to connect before doing anything.</a:t>
            </a:r>
          </a:p>
          <a:p>
            <a:r>
              <a:rPr lang="en-US" dirty="0" smtClean="0"/>
              <a:t>Uses an input stream and an output stream to communicate with clients: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599" y="3847605"/>
            <a:ext cx="104205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try 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ServerSocket</a:t>
            </a:r>
            <a:r>
              <a:rPr lang="en-US" dirty="0"/>
              <a:t> </a:t>
            </a:r>
            <a:r>
              <a:rPr lang="en-US" dirty="0" err="1"/>
              <a:t>serverSocket</a:t>
            </a:r>
            <a:r>
              <a:rPr lang="en-US" dirty="0"/>
              <a:t> = </a:t>
            </a:r>
            <a:r>
              <a:rPr lang="en-US" b="1" dirty="0"/>
              <a:t>new </a:t>
            </a:r>
            <a:r>
              <a:rPr lang="en-US" dirty="0" err="1"/>
              <a:t>ServerSocket</a:t>
            </a:r>
            <a:r>
              <a:rPr lang="en-US" dirty="0"/>
              <a:t>(</a:t>
            </a:r>
            <a:r>
              <a:rPr lang="en-US" dirty="0" err="1"/>
              <a:t>portNumber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Socket </a:t>
            </a:r>
            <a:r>
              <a:rPr lang="en-US" dirty="0" err="1"/>
              <a:t>clientSocket</a:t>
            </a:r>
            <a:r>
              <a:rPr lang="en-US" dirty="0"/>
              <a:t> = </a:t>
            </a:r>
            <a:r>
              <a:rPr lang="en-US" dirty="0" err="1"/>
              <a:t>serverSocket.accept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PrintWriter</a:t>
            </a:r>
            <a:r>
              <a:rPr lang="en-US" dirty="0"/>
              <a:t> out = </a:t>
            </a:r>
            <a:r>
              <a:rPr lang="en-US" b="1" dirty="0"/>
              <a:t>new </a:t>
            </a:r>
            <a:r>
              <a:rPr lang="en-US" dirty="0" err="1"/>
              <a:t>PrintWriter</a:t>
            </a:r>
            <a:r>
              <a:rPr lang="en-US" dirty="0"/>
              <a:t>(</a:t>
            </a:r>
            <a:r>
              <a:rPr lang="en-US" dirty="0" err="1"/>
              <a:t>clientSocket.getOutputStream</a:t>
            </a:r>
            <a:r>
              <a:rPr lang="en-US" dirty="0"/>
              <a:t>(), </a:t>
            </a:r>
            <a:r>
              <a:rPr lang="en-US" b="1" dirty="0"/>
              <a:t>true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BufferedReader</a:t>
            </a:r>
            <a:r>
              <a:rPr lang="en-US" dirty="0"/>
              <a:t> in = </a:t>
            </a:r>
            <a:r>
              <a:rPr lang="en-US" b="1" dirty="0"/>
              <a:t>new </a:t>
            </a:r>
            <a:r>
              <a:rPr lang="en-US" dirty="0" err="1"/>
              <a:t>BufferedReader</a:t>
            </a:r>
            <a:r>
              <a:rPr lang="en-US" dirty="0"/>
              <a:t>(</a:t>
            </a:r>
            <a:r>
              <a:rPr lang="en-US" b="1" dirty="0"/>
              <a:t>new </a:t>
            </a:r>
            <a:r>
              <a:rPr lang="en-US" dirty="0" err="1"/>
              <a:t>InputStreamReader</a:t>
            </a:r>
            <a:r>
              <a:rPr lang="en-US" dirty="0"/>
              <a:t>(</a:t>
            </a:r>
            <a:r>
              <a:rPr lang="en-US" dirty="0" err="1"/>
              <a:t>clientSocket.getInputStream</a:t>
            </a:r>
            <a:r>
              <a:rPr lang="en-US" dirty="0"/>
              <a:t>()));</a:t>
            </a:r>
            <a:br>
              <a:rPr lang="en-US" dirty="0"/>
            </a:br>
            <a:r>
              <a:rPr lang="en-US" dirty="0"/>
              <a:t>) {</a:t>
            </a:r>
            <a:br>
              <a:rPr lang="en-US" dirty="0"/>
            </a:br>
            <a:r>
              <a:rPr lang="is-IS" dirty="0"/>
              <a:t>…</a:t>
            </a:r>
            <a:br>
              <a:rPr lang="is-IS" dirty="0"/>
            </a:br>
            <a:r>
              <a:rPr lang="is-IS" dirty="0"/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88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Implementation -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371600"/>
          </a:xfrm>
        </p:spPr>
        <p:txBody>
          <a:bodyPr/>
          <a:lstStyle/>
          <a:p>
            <a:r>
              <a:rPr lang="en-US" dirty="0" smtClean="0"/>
              <a:t>User the Socket class, which connects to server sockets and initiates protocol exchanges.</a:t>
            </a:r>
          </a:p>
          <a:p>
            <a:r>
              <a:rPr lang="en-US" dirty="0" smtClean="0"/>
              <a:t>Also need to create two stream objects for inbound and outbound communication.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599" y="3847605"/>
            <a:ext cx="104205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try 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    Socket </a:t>
            </a:r>
            <a:r>
              <a:rPr lang="en-US" dirty="0" err="1"/>
              <a:t>wSocket</a:t>
            </a:r>
            <a:r>
              <a:rPr lang="en-US" dirty="0"/>
              <a:t> = </a:t>
            </a:r>
            <a:r>
              <a:rPr lang="en-US" b="1" dirty="0"/>
              <a:t>new </a:t>
            </a:r>
            <a:r>
              <a:rPr lang="en-US" dirty="0"/>
              <a:t>Socket(</a:t>
            </a:r>
            <a:r>
              <a:rPr lang="en-US" dirty="0" err="1"/>
              <a:t>hostName</a:t>
            </a:r>
            <a:r>
              <a:rPr lang="en-US" dirty="0"/>
              <a:t>, </a:t>
            </a:r>
            <a:r>
              <a:rPr lang="en-US" dirty="0" err="1"/>
              <a:t>portNumber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PrintWriter</a:t>
            </a:r>
            <a:r>
              <a:rPr lang="en-US" dirty="0"/>
              <a:t> out = </a:t>
            </a:r>
            <a:r>
              <a:rPr lang="en-US" b="1" dirty="0"/>
              <a:t>new </a:t>
            </a:r>
            <a:r>
              <a:rPr lang="en-US" dirty="0" err="1"/>
              <a:t>PrintWriter</a:t>
            </a:r>
            <a:r>
              <a:rPr lang="en-US" dirty="0"/>
              <a:t>(</a:t>
            </a:r>
            <a:r>
              <a:rPr lang="en-US" dirty="0" err="1"/>
              <a:t>wSocket.getOutputStream</a:t>
            </a:r>
            <a:r>
              <a:rPr lang="en-US" dirty="0"/>
              <a:t>(), </a:t>
            </a:r>
            <a:r>
              <a:rPr lang="en-US" b="1" dirty="0"/>
              <a:t>true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BufferedReader</a:t>
            </a:r>
            <a:r>
              <a:rPr lang="en-US" dirty="0"/>
              <a:t> in = </a:t>
            </a:r>
            <a:r>
              <a:rPr lang="en-US" b="1" dirty="0"/>
              <a:t>new </a:t>
            </a:r>
            <a:r>
              <a:rPr lang="en-US" dirty="0" err="1"/>
              <a:t>BufferedReader</a:t>
            </a:r>
            <a:r>
              <a:rPr lang="en-US" dirty="0"/>
              <a:t>(</a:t>
            </a:r>
            <a:r>
              <a:rPr lang="en-US" b="1" dirty="0"/>
              <a:t>new </a:t>
            </a:r>
            <a:r>
              <a:rPr lang="en-US" dirty="0" err="1"/>
              <a:t>InputStreamReader</a:t>
            </a:r>
            <a:r>
              <a:rPr lang="en-US" dirty="0"/>
              <a:t>(</a:t>
            </a:r>
            <a:r>
              <a:rPr lang="en-US" dirty="0" err="1"/>
              <a:t>wSocket.getInputStream</a:t>
            </a:r>
            <a:r>
              <a:rPr lang="en-US" dirty="0"/>
              <a:t>()));</a:t>
            </a:r>
            <a:br>
              <a:rPr lang="en-US" dirty="0"/>
            </a:b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r>
              <a:rPr lang="is-IS" dirty="0" smtClean="0"/>
              <a:t>…</a:t>
            </a:r>
          </a:p>
          <a:p>
            <a:r>
              <a:rPr lang="is-I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859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</a:t>
            </a:r>
            <a:r>
              <a:rPr lang="en-US" dirty="0" err="1" smtClean="0"/>
              <a:t>SocketsWeather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Starts a </a:t>
            </a:r>
            <a:r>
              <a:rPr lang="en-US" dirty="0" err="1" smtClean="0"/>
              <a:t>SocketsWeatherServer</a:t>
            </a:r>
            <a:endParaRPr lang="en-US" dirty="0" smtClean="0"/>
          </a:p>
          <a:p>
            <a:r>
              <a:rPr lang="en-US" dirty="0" smtClean="0"/>
              <a:t>Starts a </a:t>
            </a:r>
            <a:r>
              <a:rPr lang="en-US" dirty="0" err="1" smtClean="0"/>
              <a:t>SocketsWeatherClient</a:t>
            </a:r>
            <a:endParaRPr lang="en-US" dirty="0" smtClean="0"/>
          </a:p>
          <a:p>
            <a:r>
              <a:rPr lang="en-US" dirty="0" smtClean="0"/>
              <a:t>The client will send a request to the server for the weather at a given location.</a:t>
            </a:r>
          </a:p>
          <a:p>
            <a:r>
              <a:rPr lang="en-US" dirty="0" smtClean="0"/>
              <a:t>The server will acknowledge the request, and in turn call an external service provided by Weather Underground to provide the information requested. </a:t>
            </a:r>
          </a:p>
          <a:p>
            <a:r>
              <a:rPr lang="en-US" dirty="0" smtClean="0"/>
              <a:t>The server received the response from the </a:t>
            </a:r>
            <a:r>
              <a:rPr lang="en-US" dirty="0" err="1" smtClean="0"/>
              <a:t>Wunderground</a:t>
            </a:r>
            <a:r>
              <a:rPr lang="en-US" dirty="0" smtClean="0"/>
              <a:t> API in the form of a JSON object, parses it, and send the information requested back to the client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37355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36</TotalTime>
  <Words>367</Words>
  <Application>Microsoft Macintosh PowerPoint</Application>
  <PresentationFormat>Widescreen</PresentationFormat>
  <Paragraphs>34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Franklin Gothic Book</vt:lpstr>
      <vt:lpstr>Crop</vt:lpstr>
      <vt:lpstr>Sockets IO (Client/server)</vt:lpstr>
      <vt:lpstr>TCP/IP Sockets</vt:lpstr>
      <vt:lpstr>How Does it work?</vt:lpstr>
      <vt:lpstr>Java Implementation - Server</vt:lpstr>
      <vt:lpstr>Java Implementation - Client</vt:lpstr>
      <vt:lpstr>Example – SocketsWeather App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Sockets IO (Client/server)</dc:title>
  <dc:creator>Eurico Costa</dc:creator>
  <cp:lastModifiedBy>Eurico Costa</cp:lastModifiedBy>
  <cp:revision>6</cp:revision>
  <dcterms:created xsi:type="dcterms:W3CDTF">2016-02-04T23:09:51Z</dcterms:created>
  <dcterms:modified xsi:type="dcterms:W3CDTF">2016-02-04T23:46:39Z</dcterms:modified>
</cp:coreProperties>
</file>