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07"/>
  </p:normalViewPr>
  <p:slideViewPr>
    <p:cSldViewPr snapToGrid="0" snapToObjects="1">
      <p:cViewPr varScale="1">
        <p:scale>
          <a:sx n="116" d="100"/>
          <a:sy n="11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HttpURLConnection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Presentation</a:t>
            </a:r>
          </a:p>
          <a:p>
            <a:r>
              <a:rPr lang="en-US" dirty="0" smtClean="0"/>
              <a:t>Eurico Costa</a:t>
            </a:r>
          </a:p>
          <a:p>
            <a:r>
              <a:rPr lang="en-US" dirty="0" smtClean="0"/>
              <a:t>CIT-360 W16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6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subclass of </a:t>
            </a:r>
            <a:r>
              <a:rPr lang="en-US" dirty="0" err="1" smtClean="0"/>
              <a:t>URLConnection</a:t>
            </a:r>
            <a:r>
              <a:rPr lang="en-US" dirty="0" smtClean="0"/>
              <a:t> that provides support for HTTP connections</a:t>
            </a:r>
          </a:p>
          <a:p>
            <a:r>
              <a:rPr lang="en-US" dirty="0" smtClean="0"/>
              <a:t>Used to access network resources</a:t>
            </a:r>
          </a:p>
          <a:p>
            <a:r>
              <a:rPr lang="en-US" dirty="0" smtClean="0"/>
              <a:t>It’s a general-purpose, lightweight HTTP client API to access resources via HTTP or HTTPS protocol</a:t>
            </a:r>
          </a:p>
          <a:p>
            <a:r>
              <a:rPr lang="en-US" dirty="0" smtClean="0"/>
              <a:t>The main classes to access the internet from within an application are </a:t>
            </a:r>
            <a:r>
              <a:rPr lang="en-US" dirty="0" err="1" smtClean="0"/>
              <a:t>java.net</a:t>
            </a:r>
            <a:r>
              <a:rPr lang="en-US" dirty="0" smtClean="0"/>
              <a:t> and </a:t>
            </a:r>
            <a:r>
              <a:rPr lang="en-US" dirty="0" err="1" smtClean="0"/>
              <a:t>java.HttpURLConnection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HttpURLConnection</a:t>
            </a:r>
            <a:r>
              <a:rPr lang="en-US" dirty="0" smtClean="0"/>
              <a:t> allows a programmer to create an </a:t>
            </a:r>
            <a:r>
              <a:rPr lang="en-US" dirty="0" err="1" smtClean="0"/>
              <a:t>InputStream</a:t>
            </a:r>
            <a:r>
              <a:rPr lang="en-US" dirty="0" smtClean="0"/>
              <a:t> object, which can then be read as a normal </a:t>
            </a:r>
            <a:r>
              <a:rPr lang="en-US" dirty="0" err="1" smtClean="0"/>
              <a:t>InputStream</a:t>
            </a:r>
            <a:r>
              <a:rPr lang="en-US" dirty="0" smtClean="0"/>
              <a:t>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2579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URL object and use the </a:t>
            </a:r>
            <a:r>
              <a:rPr lang="en-US" dirty="0" err="1" smtClean="0"/>
              <a:t>openConnection</a:t>
            </a:r>
            <a:r>
              <a:rPr lang="en-US" dirty="0" smtClean="0"/>
              <a:t>() method to open a connection to a network resource.</a:t>
            </a:r>
          </a:p>
          <a:p>
            <a:r>
              <a:rPr lang="en-US" dirty="0" smtClean="0"/>
              <a:t>The result is cast to </a:t>
            </a:r>
            <a:r>
              <a:rPr lang="en-US" dirty="0" err="1" smtClean="0"/>
              <a:t>HttpURLConnection</a:t>
            </a:r>
            <a:endParaRPr lang="en-US" dirty="0" smtClean="0"/>
          </a:p>
          <a:p>
            <a:r>
              <a:rPr lang="en-US" dirty="0" smtClean="0"/>
              <a:t>Verify that an actual HTTP connection is open, otherwise, and exception will be thrown.</a:t>
            </a:r>
          </a:p>
          <a:p>
            <a:r>
              <a:rPr lang="en-US" dirty="0" smtClean="0"/>
              <a:t>Once a connection is verified and a reference to an </a:t>
            </a:r>
            <a:r>
              <a:rPr lang="en-US" dirty="0" err="1" smtClean="0"/>
              <a:t>HttpURLConnection</a:t>
            </a:r>
            <a:r>
              <a:rPr lang="en-US" dirty="0" smtClean="0"/>
              <a:t> object has been obtained, you can use any of the method of </a:t>
            </a:r>
            <a:r>
              <a:rPr lang="en-US" dirty="0" err="1" smtClean="0"/>
              <a:t>URLConnection</a:t>
            </a:r>
            <a:r>
              <a:rPr lang="en-US" dirty="0"/>
              <a:t> </a:t>
            </a:r>
            <a:r>
              <a:rPr lang="en-US" dirty="0" smtClean="0"/>
              <a:t>and of </a:t>
            </a:r>
            <a:r>
              <a:rPr lang="en-US" dirty="0" err="1" smtClean="0"/>
              <a:t>HttpURLConnection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821537" cy="1485900"/>
          </a:xfrm>
        </p:spPr>
        <p:txBody>
          <a:bodyPr/>
          <a:lstStyle/>
          <a:p>
            <a:r>
              <a:rPr lang="en-US" dirty="0" smtClean="0"/>
              <a:t>Methods Available in </a:t>
            </a:r>
            <a:r>
              <a:rPr lang="en-US" dirty="0" err="1" smtClean="0"/>
              <a:t>HttpURLConnection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tatic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getFollowRedirects</a:t>
            </a:r>
            <a:r>
              <a:rPr lang="en-US" b="1" dirty="0" smtClean="0"/>
              <a:t>(</a:t>
            </a:r>
            <a:r>
              <a:rPr lang="en-US" dirty="0" smtClean="0"/>
              <a:t>) – returns true if redirects are automatically followed and false otherwise. On by default.</a:t>
            </a:r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getRequestMethod</a:t>
            </a:r>
            <a:r>
              <a:rPr lang="en-US" b="1" dirty="0" smtClean="0"/>
              <a:t>() </a:t>
            </a:r>
            <a:r>
              <a:rPr lang="en-US" dirty="0" smtClean="0"/>
              <a:t>– returns a string representing how URL requests are made. The default is GET. Post is also available.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getResponseCode</a:t>
            </a:r>
            <a:r>
              <a:rPr lang="en-US" b="1" dirty="0" smtClean="0"/>
              <a:t>() </a:t>
            </a:r>
            <a:r>
              <a:rPr lang="en-US" dirty="0" smtClean="0"/>
              <a:t>– Returns the HTTP response code. -1 is returned is no response code can be obtained. </a:t>
            </a:r>
            <a:r>
              <a:rPr lang="en-US" dirty="0" err="1" smtClean="0"/>
              <a:t>IOException</a:t>
            </a:r>
            <a:r>
              <a:rPr lang="en-US" dirty="0" smtClean="0"/>
              <a:t> is thrown is connection fails.</a:t>
            </a:r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getResponseMessage</a:t>
            </a:r>
            <a:r>
              <a:rPr lang="en-US" b="1" dirty="0" smtClean="0"/>
              <a:t>() </a:t>
            </a:r>
            <a:r>
              <a:rPr lang="en-US" dirty="0" smtClean="0"/>
              <a:t>– returns the response message associated with the response code. Returns null is no response if available. </a:t>
            </a:r>
            <a:r>
              <a:rPr lang="en-US" dirty="0" err="1" smtClean="0"/>
              <a:t>IOException</a:t>
            </a:r>
            <a:r>
              <a:rPr lang="en-US" dirty="0" smtClean="0"/>
              <a:t> if connection fails.</a:t>
            </a:r>
          </a:p>
          <a:p>
            <a:r>
              <a:rPr lang="en-US" b="1" dirty="0"/>
              <a:t>s</a:t>
            </a:r>
            <a:r>
              <a:rPr lang="en-US" b="1" dirty="0" smtClean="0"/>
              <a:t>tatic void </a:t>
            </a:r>
            <a:r>
              <a:rPr lang="en-US" b="1" dirty="0" err="1" smtClean="0"/>
              <a:t>setFollowRedirects</a:t>
            </a:r>
            <a:r>
              <a:rPr lang="en-US" b="1" dirty="0" smtClean="0"/>
              <a:t>(</a:t>
            </a:r>
            <a:r>
              <a:rPr lang="en-US" b="1" dirty="0" err="1" smtClean="0"/>
              <a:t>boolean</a:t>
            </a:r>
            <a:r>
              <a:rPr lang="en-US" b="1" dirty="0" smtClean="0"/>
              <a:t> how) </a:t>
            </a:r>
            <a:r>
              <a:rPr lang="en-US" dirty="0" smtClean="0"/>
              <a:t>– If how is true, the redirects are automatically followed. If how is false, redirects are not automatically followed.</a:t>
            </a:r>
          </a:p>
          <a:p>
            <a:r>
              <a:rPr lang="en-US" b="1" dirty="0" smtClean="0"/>
              <a:t>void </a:t>
            </a:r>
            <a:r>
              <a:rPr lang="en-US" b="1" dirty="0" err="1" smtClean="0"/>
              <a:t>setRequestMethod</a:t>
            </a:r>
            <a:r>
              <a:rPr lang="en-US" b="1" dirty="0" smtClean="0"/>
              <a:t>(String how) </a:t>
            </a:r>
            <a:r>
              <a:rPr lang="en-US" dirty="0" smtClean="0"/>
              <a:t>– Set the method by which HTTP requests are made to that specified by how. The default method is GET, but POST is also available.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83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Code Example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201192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</TotalTime>
  <Words>321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HttpURLConnection</vt:lpstr>
      <vt:lpstr>HttpURLConnection Class</vt:lpstr>
      <vt:lpstr>How it is used?</vt:lpstr>
      <vt:lpstr>Methods Available in HttpURLConnection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HttpURLConnection</dc:title>
  <dc:creator>Eurico Costa</dc:creator>
  <cp:lastModifiedBy>Eurico Costa</cp:lastModifiedBy>
  <cp:revision>3</cp:revision>
  <dcterms:created xsi:type="dcterms:W3CDTF">2016-03-10T23:03:46Z</dcterms:created>
  <dcterms:modified xsi:type="dcterms:W3CDTF">2016-03-10T23:24:16Z</dcterms:modified>
</cp:coreProperties>
</file>