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7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24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81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5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9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3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7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8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A2D0-B51C-404D-9AB6-95881D4F9DFB}" type="datetimeFigureOut">
              <a:rPr lang="pt-BR" smtClean="0"/>
              <a:t>18/01/2023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0CBF-3E2A-4FFA-97D2-CD05E7201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62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2F68D48-5543-9CBC-81B7-02E40B66E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2162" r="2152" b="9"/>
          <a:stretch/>
        </p:blipFill>
        <p:spPr>
          <a:xfrm>
            <a:off x="3" y="155642"/>
            <a:ext cx="7044343" cy="7043674"/>
          </a:xfrm>
          <a:custGeom>
            <a:avLst/>
            <a:gdLst>
              <a:gd name="connsiteX0" fmla="*/ 0 w 7044343"/>
              <a:gd name="connsiteY0" fmla="*/ 0 h 7043674"/>
              <a:gd name="connsiteX1" fmla="*/ 7044343 w 7044343"/>
              <a:gd name="connsiteY1" fmla="*/ 0 h 7043674"/>
              <a:gd name="connsiteX2" fmla="*/ 0 w 7044343"/>
              <a:gd name="connsiteY2" fmla="*/ 7043674 h 704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4343" h="7043674">
                <a:moveTo>
                  <a:pt x="0" y="0"/>
                </a:moveTo>
                <a:lnTo>
                  <a:pt x="7044343" y="0"/>
                </a:lnTo>
                <a:lnTo>
                  <a:pt x="0" y="7043674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AB135E-B957-C201-2B9E-E34C2483E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1771" r="1633" b="10"/>
          <a:stretch/>
        </p:blipFill>
        <p:spPr>
          <a:xfrm>
            <a:off x="9729" y="127477"/>
            <a:ext cx="7062281" cy="7071836"/>
          </a:xfrm>
          <a:custGeom>
            <a:avLst/>
            <a:gdLst>
              <a:gd name="connsiteX0" fmla="*/ 7062281 w 7062281"/>
              <a:gd name="connsiteY0" fmla="*/ 0 h 7071836"/>
              <a:gd name="connsiteX1" fmla="*/ 7062281 w 7062281"/>
              <a:gd name="connsiteY1" fmla="*/ 7071836 h 7071836"/>
              <a:gd name="connsiteX2" fmla="*/ 0 w 7062281"/>
              <a:gd name="connsiteY2" fmla="*/ 7071836 h 707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2281" h="7071836">
                <a:moveTo>
                  <a:pt x="7062281" y="0"/>
                </a:moveTo>
                <a:lnTo>
                  <a:pt x="7062281" y="7071836"/>
                </a:lnTo>
                <a:lnTo>
                  <a:pt x="0" y="70718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0974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Pereira</dc:creator>
  <cp:lastModifiedBy>Marcos Pereira</cp:lastModifiedBy>
  <cp:revision>1</cp:revision>
  <dcterms:created xsi:type="dcterms:W3CDTF">2023-01-18T23:57:24Z</dcterms:created>
  <dcterms:modified xsi:type="dcterms:W3CDTF">2023-01-19T00:04:03Z</dcterms:modified>
</cp:coreProperties>
</file>