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DC"/>
    <a:srgbClr val="528AA1"/>
    <a:srgbClr val="03151C"/>
    <a:srgbClr val="F8F8F8"/>
    <a:srgbClr val="403E16"/>
    <a:srgbClr val="B0AD74"/>
    <a:srgbClr val="120244"/>
    <a:srgbClr val="0B012D"/>
    <a:srgbClr val="00010D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146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9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5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7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7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4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56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310-E7B7-4CE2-92D8-C20B18D04297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8914-AF05-4F52-9517-053CE32C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03151C"/>
            </a:gs>
            <a:gs pos="69000">
              <a:srgbClr val="528AA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332A412-6AC4-931F-0D40-C41EA1D140AE}"/>
              </a:ext>
            </a:extLst>
          </p:cNvPr>
          <p:cNvSpPr txBox="1"/>
          <p:nvPr/>
        </p:nvSpPr>
        <p:spPr>
          <a:xfrm>
            <a:off x="-588104" y="273465"/>
            <a:ext cx="8375516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8000" dirty="0">
                <a:solidFill>
                  <a:srgbClr val="FFD4DC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Courier New" panose="02070309020205020404" pitchFamily="49" charset="0"/>
              </a:rPr>
              <a:t>&lt; &gt;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C32B48E-EB21-BBC7-9517-68A6732B90E3}"/>
              </a:ext>
            </a:extLst>
          </p:cNvPr>
          <p:cNvCxnSpPr>
            <a:cxnSpLocks/>
          </p:cNvCxnSpPr>
          <p:nvPr/>
        </p:nvCxnSpPr>
        <p:spPr>
          <a:xfrm>
            <a:off x="2069654" y="5749918"/>
            <a:ext cx="3060000" cy="0"/>
          </a:xfrm>
          <a:prstGeom prst="line">
            <a:avLst/>
          </a:prstGeom>
          <a:ln w="130175">
            <a:solidFill>
              <a:srgbClr val="FFD4DC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71FE-2297-46AA-4F91-060FFA71EC08}"/>
              </a:ext>
            </a:extLst>
          </p:cNvPr>
          <p:cNvGrpSpPr/>
          <p:nvPr/>
        </p:nvGrpSpPr>
        <p:grpSpPr>
          <a:xfrm rot="13500000">
            <a:off x="1129273" y="-2212706"/>
            <a:ext cx="4940763" cy="11624723"/>
            <a:chOff x="-742306" y="-6375980"/>
            <a:chExt cx="8683924" cy="1982950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C92E042-91DB-A25D-3369-8655100E1702}"/>
                </a:ext>
              </a:extLst>
            </p:cNvPr>
            <p:cNvGrpSpPr/>
            <p:nvPr/>
          </p:nvGrpSpPr>
          <p:grpSpPr>
            <a:xfrm>
              <a:off x="359656" y="359656"/>
              <a:ext cx="6480000" cy="6480000"/>
              <a:chOff x="359656" y="359656"/>
              <a:chExt cx="6480000" cy="6480000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BC37C73F-4A07-F089-876F-2A6C9A93F69A}"/>
                  </a:ext>
                </a:extLst>
              </p:cNvPr>
              <p:cNvSpPr/>
              <p:nvPr/>
            </p:nvSpPr>
            <p:spPr>
              <a:xfrm>
                <a:off x="359656" y="359656"/>
                <a:ext cx="6480000" cy="6480000"/>
              </a:xfrm>
              <a:prstGeom prst="ellipse">
                <a:avLst/>
              </a:prstGeom>
              <a:noFill/>
              <a:ln w="177800">
                <a:solidFill>
                  <a:srgbClr val="FFD4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B9BC1298-E078-61BD-B1F7-86364E5D7EFE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3599656" y="359656"/>
                <a:ext cx="0" cy="6480000"/>
              </a:xfrm>
              <a:prstGeom prst="line">
                <a:avLst/>
              </a:prstGeom>
              <a:ln w="177800">
                <a:solidFill>
                  <a:srgbClr val="FFD4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7A028F4E-0B92-D3FC-D9CE-684790F79646}"/>
                  </a:ext>
                </a:extLst>
              </p:cNvPr>
              <p:cNvCxnSpPr>
                <a:cxnSpLocks/>
                <a:stCxn id="10" idx="6"/>
                <a:endCxn id="10" idx="2"/>
              </p:cNvCxnSpPr>
              <p:nvPr/>
            </p:nvCxnSpPr>
            <p:spPr>
              <a:xfrm flipH="1">
                <a:off x="359656" y="3599656"/>
                <a:ext cx="6480000" cy="0"/>
              </a:xfrm>
              <a:prstGeom prst="line">
                <a:avLst/>
              </a:prstGeom>
              <a:ln w="177800">
                <a:solidFill>
                  <a:srgbClr val="FFD4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9AEB27F7-E4DF-2528-6529-36C9661B9177}"/>
                  </a:ext>
                </a:extLst>
              </p:cNvPr>
              <p:cNvSpPr/>
              <p:nvPr/>
            </p:nvSpPr>
            <p:spPr>
              <a:xfrm>
                <a:off x="2091869" y="359657"/>
                <a:ext cx="3015573" cy="6479999"/>
              </a:xfrm>
              <a:prstGeom prst="ellipse">
                <a:avLst/>
              </a:prstGeom>
              <a:noFill/>
              <a:ln w="177800">
                <a:solidFill>
                  <a:srgbClr val="FFD4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341B6AD0-510E-1FE0-F45A-A84A7D7381FE}"/>
                </a:ext>
              </a:extLst>
            </p:cNvPr>
            <p:cNvSpPr/>
            <p:nvPr/>
          </p:nvSpPr>
          <p:spPr>
            <a:xfrm rot="2766287" flipV="1">
              <a:off x="-652483" y="-6465803"/>
              <a:ext cx="8504277" cy="8683923"/>
            </a:xfrm>
            <a:prstGeom prst="arc">
              <a:avLst>
                <a:gd name="adj1" fmla="val 16885668"/>
                <a:gd name="adj2" fmla="val 21041474"/>
              </a:avLst>
            </a:prstGeom>
            <a:ln w="177800">
              <a:solidFill>
                <a:srgbClr val="FFD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C44E036F-73F3-1F07-3AC8-0E44566E3D0D}"/>
                </a:ext>
              </a:extLst>
            </p:cNvPr>
            <p:cNvSpPr/>
            <p:nvPr/>
          </p:nvSpPr>
          <p:spPr>
            <a:xfrm rot="18833713">
              <a:off x="-652482" y="4859424"/>
              <a:ext cx="8504277" cy="8683923"/>
            </a:xfrm>
            <a:prstGeom prst="arc">
              <a:avLst>
                <a:gd name="adj1" fmla="val 16885668"/>
                <a:gd name="adj2" fmla="val 21041474"/>
              </a:avLst>
            </a:prstGeom>
            <a:ln w="177800">
              <a:solidFill>
                <a:srgbClr val="FFD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99717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SimSun-ExtB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Pereira</dc:creator>
  <cp:lastModifiedBy>Marcos Pereira</cp:lastModifiedBy>
  <cp:revision>4</cp:revision>
  <dcterms:created xsi:type="dcterms:W3CDTF">2023-01-03T20:11:48Z</dcterms:created>
  <dcterms:modified xsi:type="dcterms:W3CDTF">2023-01-03T21:01:11Z</dcterms:modified>
</cp:coreProperties>
</file>