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82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99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90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2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7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4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03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25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9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2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6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7D4D-9D5E-4E18-B06E-8F89DCC1F37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6D02-E17C-44FD-96AE-7640164EAD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extura da madeira cedrinho!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588519"/>
            <a:ext cx="2420411" cy="2420411"/>
          </a:xfrm>
          <a:prstGeom prst="ellipse">
            <a:avLst/>
          </a:prstGeom>
          <a:ln w="762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24" y="588519"/>
            <a:ext cx="2420411" cy="2420411"/>
          </a:xfrm>
          <a:prstGeom prst="ellipse">
            <a:avLst/>
          </a:prstGeom>
          <a:ln w="762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m 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3213855"/>
            <a:ext cx="2420411" cy="2420411"/>
          </a:xfrm>
          <a:prstGeom prst="ellipse">
            <a:avLst/>
          </a:prstGeom>
          <a:ln w="762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m 1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13589" y="3213855"/>
            <a:ext cx="2420411" cy="2420411"/>
          </a:xfrm>
          <a:prstGeom prst="ellipse">
            <a:avLst/>
          </a:prstGeom>
          <a:ln w="762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" name="CaixaDeTexto 13"/>
          <p:cNvSpPr txBox="1"/>
          <p:nvPr/>
        </p:nvSpPr>
        <p:spPr>
          <a:xfrm>
            <a:off x="2870924" y="2448211"/>
            <a:ext cx="24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Pinus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15899" y="2448211"/>
            <a:ext cx="24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Cedrinho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870924" y="5104200"/>
            <a:ext cx="24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Roxinho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15899" y="5104200"/>
            <a:ext cx="242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Muiracatiara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82979" y1="10734" x2="82979" y2="107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9407" y="761381"/>
            <a:ext cx="1343025" cy="16859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26" b="97934" l="38393" r="93750"/>
                    </a14:imgEffect>
                  </a14:imgLayer>
                </a14:imgProps>
              </a:ext>
            </a:extLst>
          </a:blip>
          <a:srcRect l="37420" t="1893" r="5650"/>
          <a:stretch/>
        </p:blipFill>
        <p:spPr>
          <a:xfrm rot="611268">
            <a:off x="7042339" y="357680"/>
            <a:ext cx="1214651" cy="2261406"/>
          </a:xfrm>
          <a:prstGeom prst="rect">
            <a:avLst/>
          </a:prstGeom>
        </p:spPr>
      </p:pic>
      <p:grpSp>
        <p:nvGrpSpPr>
          <p:cNvPr id="12" name="Agrupar 11"/>
          <p:cNvGrpSpPr/>
          <p:nvPr/>
        </p:nvGrpSpPr>
        <p:grpSpPr>
          <a:xfrm>
            <a:off x="6139542" y="2901867"/>
            <a:ext cx="5093517" cy="2657144"/>
            <a:chOff x="6139542" y="2901867"/>
            <a:chExt cx="5093517" cy="2657144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10"/>
            <a:srcRect r="52283"/>
            <a:stretch/>
          </p:blipFill>
          <p:spPr>
            <a:xfrm>
              <a:off x="6139542" y="2901868"/>
              <a:ext cx="2472195" cy="26571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10"/>
            <a:srcRect l="49509"/>
            <a:stretch/>
          </p:blipFill>
          <p:spPr>
            <a:xfrm>
              <a:off x="8617142" y="2901867"/>
              <a:ext cx="2615917" cy="26571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3175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3" name="CaixaDeTexto 12"/>
          <p:cNvSpPr txBox="1"/>
          <p:nvPr/>
        </p:nvSpPr>
        <p:spPr>
          <a:xfrm rot="19321726">
            <a:off x="6525753" y="3557775"/>
            <a:ext cx="20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 chanfro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aixaDeTexto 18"/>
          <p:cNvSpPr txBox="1"/>
          <p:nvPr/>
        </p:nvSpPr>
        <p:spPr>
          <a:xfrm rot="19321726">
            <a:off x="9083673" y="3453000"/>
            <a:ext cx="200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chanfro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10"/>
          <a:srcRect l="64111" t="8977" r="170" b="27618"/>
          <a:stretch/>
        </p:blipFill>
        <p:spPr>
          <a:xfrm rot="11821273">
            <a:off x="10209434" y="24405"/>
            <a:ext cx="1850579" cy="16847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4302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/>
          <p:cNvGrpSpPr>
            <a:grpSpLocks noChangeAspect="1"/>
          </p:cNvGrpSpPr>
          <p:nvPr/>
        </p:nvGrpSpPr>
        <p:grpSpPr>
          <a:xfrm>
            <a:off x="-76200" y="1"/>
            <a:ext cx="7746040" cy="5124450"/>
            <a:chOff x="-76200" y="1"/>
            <a:chExt cx="7746040" cy="5124450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2"/>
            <a:srcRect l="1986" r="3709" b="17978"/>
            <a:stretch/>
          </p:blipFill>
          <p:spPr>
            <a:xfrm>
              <a:off x="152400" y="1"/>
              <a:ext cx="7239000" cy="51244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4" name="CaixaDeTexto 23"/>
            <p:cNvSpPr txBox="1"/>
            <p:nvPr/>
          </p:nvSpPr>
          <p:spPr>
            <a:xfrm>
              <a:off x="-76200" y="2062843"/>
              <a:ext cx="2004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cabamento</a:t>
              </a:r>
            </a:p>
            <a:p>
              <a:pPr algn="ctr"/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 ângulo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665796" y="621393"/>
              <a:ext cx="20040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acabamento</a:t>
              </a:r>
            </a:p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reto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7849772" y="267286"/>
            <a:ext cx="9748911" cy="5360764"/>
            <a:chOff x="7849772" y="267286"/>
            <a:chExt cx="9748911" cy="536076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/>
            <a:srcRect l="1779" t="8609" r="1833" b="5755"/>
            <a:stretch/>
          </p:blipFill>
          <p:spPr>
            <a:xfrm>
              <a:off x="7849772" y="267286"/>
              <a:ext cx="9748911" cy="26587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4"/>
            <a:srcRect r="784"/>
            <a:stretch/>
          </p:blipFill>
          <p:spPr>
            <a:xfrm>
              <a:off x="7849772" y="2938352"/>
              <a:ext cx="9748911" cy="26896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1" name="CaixaDeTexto 30"/>
            <p:cNvSpPr txBox="1"/>
            <p:nvPr/>
          </p:nvSpPr>
          <p:spPr>
            <a:xfrm rot="907270">
              <a:off x="9203974" y="4319179"/>
              <a:ext cx="209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Bordas sem chanfro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 rot="907270">
              <a:off x="9203974" y="1608282"/>
              <a:ext cx="209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Bordas com chanfro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7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-512928" y="0"/>
            <a:ext cx="4751101" cy="5405625"/>
            <a:chOff x="2767300" y="685157"/>
            <a:chExt cx="4751101" cy="540562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 rotWithShape="1">
            <a:blip r:embed="rId2"/>
            <a:srcRect l="26243" t="8609" r="32428" b="5755"/>
            <a:stretch/>
          </p:blipFill>
          <p:spPr>
            <a:xfrm>
              <a:off x="3338285" y="685157"/>
              <a:ext cx="4180115" cy="265879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3"/>
            <a:srcRect l="25033" r="32425"/>
            <a:stretch/>
          </p:blipFill>
          <p:spPr>
            <a:xfrm>
              <a:off x="3338285" y="3356223"/>
              <a:ext cx="4180116" cy="26896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" cap="sq">
              <a:solidFill>
                <a:schemeClr val="tx1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CaixaDeTexto 13"/>
            <p:cNvSpPr txBox="1"/>
            <p:nvPr/>
          </p:nvSpPr>
          <p:spPr>
            <a:xfrm>
              <a:off x="2767300" y="5536784"/>
              <a:ext cx="44337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algn="ctr">
                <a:defRPr sz="3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pt-BR" dirty="0"/>
                <a:t>Bordas sem chanfro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193834" y="2784511"/>
              <a:ext cx="35806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Bordas com chanfro</a:t>
              </a:r>
              <a:endParaRPr lang="pt-B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/>
          <a:srcRect l="16625" t="27547" r="60543" b="29157"/>
          <a:stretch/>
        </p:blipFill>
        <p:spPr>
          <a:xfrm>
            <a:off x="5061440" y="1941340"/>
            <a:ext cx="1752600" cy="2697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aixaDeTexto 18"/>
          <p:cNvSpPr txBox="1"/>
          <p:nvPr/>
        </p:nvSpPr>
        <p:spPr>
          <a:xfrm>
            <a:off x="4935718" y="3888127"/>
            <a:ext cx="200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acabamento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4909809" y="4155842"/>
            <a:ext cx="200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ângulo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0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724795">
            <a:off x="4641724" y="3327253"/>
            <a:ext cx="1219996" cy="26947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7"/>
          <a:srcRect l="12116" t="2704" b="2647"/>
          <a:stretch/>
        </p:blipFill>
        <p:spPr>
          <a:xfrm>
            <a:off x="6879946" y="1941340"/>
            <a:ext cx="1761980" cy="27031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CaixaDeTexto 37"/>
          <p:cNvSpPr txBox="1"/>
          <p:nvPr/>
        </p:nvSpPr>
        <p:spPr>
          <a:xfrm>
            <a:off x="6754993" y="3880507"/>
            <a:ext cx="200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acabamento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729084" y="4148222"/>
            <a:ext cx="2004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" name="Imagem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09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612421">
            <a:off x="6372874" y="3292828"/>
            <a:ext cx="1331105" cy="2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3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</dc:creator>
  <cp:lastModifiedBy>Wagner</cp:lastModifiedBy>
  <cp:revision>12</cp:revision>
  <dcterms:created xsi:type="dcterms:W3CDTF">2025-04-26T20:16:13Z</dcterms:created>
  <dcterms:modified xsi:type="dcterms:W3CDTF">2025-04-27T15:23:46Z</dcterms:modified>
</cp:coreProperties>
</file>