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
  </p:notesMasterIdLst>
  <p:sldIdLst>
    <p:sldId id="256" r:id="rId2"/>
  </p:sldIdLst>
  <p:sldSz cx="32399288" cy="4320063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03F"/>
    <a:srgbClr val="85A826"/>
    <a:srgbClr val="254027"/>
    <a:srgbClr val="D5DF2E"/>
    <a:srgbClr val="8C0343"/>
    <a:srgbClr val="B7003E"/>
    <a:srgbClr val="1C5C80"/>
    <a:srgbClr val="B600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42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429947" y="7070108"/>
            <a:ext cx="27539395" cy="1504022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1259"/>
              <a:buFont typeface="Calibri" panose="020F0502020204030204"/>
              <a:buNone/>
              <a:defRPr sz="212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4049911" y="22690338"/>
            <a:ext cx="24299466" cy="1043015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545"/>
              </a:spcBef>
              <a:spcAft>
                <a:spcPts val="0"/>
              </a:spcAft>
              <a:buClr>
                <a:schemeClr val="dk1"/>
              </a:buClr>
              <a:buSzPts val="8504"/>
              <a:buNone/>
              <a:defRPr sz="8505"/>
            </a:lvl1pPr>
            <a:lvl2pPr lvl="1" algn="ctr">
              <a:lnSpc>
                <a:spcPct val="90000"/>
              </a:lnSpc>
              <a:spcBef>
                <a:spcPts val="1770"/>
              </a:spcBef>
              <a:spcAft>
                <a:spcPts val="0"/>
              </a:spcAft>
              <a:buClr>
                <a:schemeClr val="dk1"/>
              </a:buClr>
              <a:buSzPts val="7086"/>
              <a:buNone/>
              <a:defRPr sz="7085"/>
            </a:lvl2pPr>
            <a:lvl3pPr lvl="2" algn="ctr">
              <a:lnSpc>
                <a:spcPct val="90000"/>
              </a:lnSpc>
              <a:spcBef>
                <a:spcPts val="1770"/>
              </a:spcBef>
              <a:spcAft>
                <a:spcPts val="0"/>
              </a:spcAft>
              <a:buClr>
                <a:schemeClr val="dk1"/>
              </a:buClr>
              <a:buSzPts val="6378"/>
              <a:buNone/>
              <a:defRPr sz="6380"/>
            </a:lvl3pPr>
            <a:lvl4pPr lvl="3" algn="ctr">
              <a:lnSpc>
                <a:spcPct val="90000"/>
              </a:lnSpc>
              <a:spcBef>
                <a:spcPts val="1770"/>
              </a:spcBef>
              <a:spcAft>
                <a:spcPts val="0"/>
              </a:spcAft>
              <a:buClr>
                <a:schemeClr val="dk1"/>
              </a:buClr>
              <a:buSzPts val="5669"/>
              <a:buNone/>
              <a:defRPr sz="5670"/>
            </a:lvl4pPr>
            <a:lvl5pPr lvl="4" algn="ctr">
              <a:lnSpc>
                <a:spcPct val="90000"/>
              </a:lnSpc>
              <a:spcBef>
                <a:spcPts val="1770"/>
              </a:spcBef>
              <a:spcAft>
                <a:spcPts val="0"/>
              </a:spcAft>
              <a:buClr>
                <a:schemeClr val="dk1"/>
              </a:buClr>
              <a:buSzPts val="5669"/>
              <a:buNone/>
              <a:defRPr sz="5670"/>
            </a:lvl5pPr>
            <a:lvl6pPr lvl="5" algn="ctr">
              <a:lnSpc>
                <a:spcPct val="90000"/>
              </a:lnSpc>
              <a:spcBef>
                <a:spcPts val="1770"/>
              </a:spcBef>
              <a:spcAft>
                <a:spcPts val="0"/>
              </a:spcAft>
              <a:buClr>
                <a:schemeClr val="dk1"/>
              </a:buClr>
              <a:buSzPts val="5669"/>
              <a:buNone/>
              <a:defRPr sz="5670"/>
            </a:lvl6pPr>
            <a:lvl7pPr lvl="6" algn="ctr">
              <a:lnSpc>
                <a:spcPct val="90000"/>
              </a:lnSpc>
              <a:spcBef>
                <a:spcPts val="1770"/>
              </a:spcBef>
              <a:spcAft>
                <a:spcPts val="0"/>
              </a:spcAft>
              <a:buClr>
                <a:schemeClr val="dk1"/>
              </a:buClr>
              <a:buSzPts val="5669"/>
              <a:buNone/>
              <a:defRPr sz="5670"/>
            </a:lvl7pPr>
            <a:lvl8pPr lvl="7" algn="ctr">
              <a:lnSpc>
                <a:spcPct val="90000"/>
              </a:lnSpc>
              <a:spcBef>
                <a:spcPts val="1770"/>
              </a:spcBef>
              <a:spcAft>
                <a:spcPts val="0"/>
              </a:spcAft>
              <a:buClr>
                <a:schemeClr val="dk1"/>
              </a:buClr>
              <a:buSzPts val="5669"/>
              <a:buNone/>
              <a:defRPr sz="5670"/>
            </a:lvl8pPr>
            <a:lvl9pPr lvl="8" algn="ctr">
              <a:lnSpc>
                <a:spcPct val="90000"/>
              </a:lnSpc>
              <a:spcBef>
                <a:spcPts val="1770"/>
              </a:spcBef>
              <a:spcAft>
                <a:spcPts val="0"/>
              </a:spcAft>
              <a:buClr>
                <a:schemeClr val="dk1"/>
              </a:buClr>
              <a:buSzPts val="5669"/>
              <a:buNone/>
              <a:defRPr sz="5670"/>
            </a:lvl9pPr>
          </a:lstStyle>
          <a:p>
            <a:endParaRPr/>
          </a:p>
        </p:txBody>
      </p:sp>
      <p:sp>
        <p:nvSpPr>
          <p:cNvPr id="14" name="Google Shape;14;p3"/>
          <p:cNvSpPr txBox="1">
            <a:spLocks noGrp="1"/>
          </p:cNvSpPr>
          <p:nvPr>
            <p:ph type="dt" idx="10"/>
          </p:nvPr>
        </p:nvSpPr>
        <p:spPr>
          <a:xfrm>
            <a:off x="2227451" y="40040601"/>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10732264" y="40040601"/>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22881997" y="40040601"/>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227451" y="2300044"/>
            <a:ext cx="27944386"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2494440" y="11233181"/>
            <a:ext cx="27410408" cy="279443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545"/>
              </a:spcBef>
              <a:spcAft>
                <a:spcPts val="0"/>
              </a:spcAft>
              <a:buClr>
                <a:schemeClr val="dk1"/>
              </a:buClr>
              <a:buSzPts val="1800"/>
              <a:buChar char="•"/>
              <a:defRPr/>
            </a:lvl1pPr>
            <a:lvl2pPr marL="914400" lvl="1" indent="-342900" algn="l">
              <a:lnSpc>
                <a:spcPct val="90000"/>
              </a:lnSpc>
              <a:spcBef>
                <a:spcPts val="1770"/>
              </a:spcBef>
              <a:spcAft>
                <a:spcPts val="0"/>
              </a:spcAft>
              <a:buClr>
                <a:schemeClr val="dk1"/>
              </a:buClr>
              <a:buSzPts val="1800"/>
              <a:buChar char="•"/>
              <a:defRPr/>
            </a:lvl2pPr>
            <a:lvl3pPr marL="1371600" lvl="2" indent="-342900" algn="l">
              <a:lnSpc>
                <a:spcPct val="90000"/>
              </a:lnSpc>
              <a:spcBef>
                <a:spcPts val="1770"/>
              </a:spcBef>
              <a:spcAft>
                <a:spcPts val="0"/>
              </a:spcAft>
              <a:buClr>
                <a:schemeClr val="dk1"/>
              </a:buClr>
              <a:buSzPts val="1800"/>
              <a:buChar char="•"/>
              <a:defRPr/>
            </a:lvl3pPr>
            <a:lvl4pPr marL="1828800" lvl="3" indent="-342900" algn="l">
              <a:lnSpc>
                <a:spcPct val="90000"/>
              </a:lnSpc>
              <a:spcBef>
                <a:spcPts val="1770"/>
              </a:spcBef>
              <a:spcAft>
                <a:spcPts val="0"/>
              </a:spcAft>
              <a:buClr>
                <a:schemeClr val="dk1"/>
              </a:buClr>
              <a:buSzPts val="1800"/>
              <a:buChar char="•"/>
              <a:defRPr/>
            </a:lvl4pPr>
            <a:lvl5pPr marL="2286000" lvl="4" indent="-342900" algn="l">
              <a:lnSpc>
                <a:spcPct val="90000"/>
              </a:lnSpc>
              <a:spcBef>
                <a:spcPts val="1770"/>
              </a:spcBef>
              <a:spcAft>
                <a:spcPts val="0"/>
              </a:spcAft>
              <a:buClr>
                <a:schemeClr val="dk1"/>
              </a:buClr>
              <a:buSzPts val="1800"/>
              <a:buChar char="•"/>
              <a:defRPr/>
            </a:lvl5pPr>
            <a:lvl6pPr marL="2743200" lvl="5" indent="-342900" algn="l">
              <a:lnSpc>
                <a:spcPct val="90000"/>
              </a:lnSpc>
              <a:spcBef>
                <a:spcPts val="1770"/>
              </a:spcBef>
              <a:spcAft>
                <a:spcPts val="0"/>
              </a:spcAft>
              <a:buClr>
                <a:schemeClr val="dk1"/>
              </a:buClr>
              <a:buSzPts val="1800"/>
              <a:buChar char="•"/>
              <a:defRPr/>
            </a:lvl6pPr>
            <a:lvl7pPr marL="3200400" lvl="6" indent="-342900" algn="l">
              <a:lnSpc>
                <a:spcPct val="90000"/>
              </a:lnSpc>
              <a:spcBef>
                <a:spcPts val="1770"/>
              </a:spcBef>
              <a:spcAft>
                <a:spcPts val="0"/>
              </a:spcAft>
              <a:buClr>
                <a:schemeClr val="dk1"/>
              </a:buClr>
              <a:buSzPts val="1800"/>
              <a:buChar char="•"/>
              <a:defRPr/>
            </a:lvl7pPr>
            <a:lvl8pPr marL="3657600" lvl="7" indent="-342900" algn="l">
              <a:lnSpc>
                <a:spcPct val="90000"/>
              </a:lnSpc>
              <a:spcBef>
                <a:spcPts val="1770"/>
              </a:spcBef>
              <a:spcAft>
                <a:spcPts val="0"/>
              </a:spcAft>
              <a:buClr>
                <a:schemeClr val="dk1"/>
              </a:buClr>
              <a:buSzPts val="1800"/>
              <a:buChar char="•"/>
              <a:defRPr/>
            </a:lvl8pPr>
            <a:lvl9pPr marL="4114800" lvl="8" indent="-342900" algn="l">
              <a:lnSpc>
                <a:spcPct val="90000"/>
              </a:lnSpc>
              <a:spcBef>
                <a:spcPts val="177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227451" y="40040601"/>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0732264" y="40040601"/>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2881997" y="40040601"/>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8373518" y="17112258"/>
            <a:ext cx="36610544" cy="69860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5801170" y="10328657"/>
            <a:ext cx="36610544" cy="2055329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545"/>
              </a:spcBef>
              <a:spcAft>
                <a:spcPts val="0"/>
              </a:spcAft>
              <a:buClr>
                <a:schemeClr val="dk1"/>
              </a:buClr>
              <a:buSzPts val="1800"/>
              <a:buChar char="•"/>
              <a:defRPr/>
            </a:lvl1pPr>
            <a:lvl2pPr marL="914400" lvl="1" indent="-342900" algn="l">
              <a:lnSpc>
                <a:spcPct val="90000"/>
              </a:lnSpc>
              <a:spcBef>
                <a:spcPts val="1770"/>
              </a:spcBef>
              <a:spcAft>
                <a:spcPts val="0"/>
              </a:spcAft>
              <a:buClr>
                <a:schemeClr val="dk1"/>
              </a:buClr>
              <a:buSzPts val="1800"/>
              <a:buChar char="•"/>
              <a:defRPr/>
            </a:lvl2pPr>
            <a:lvl3pPr marL="1371600" lvl="2" indent="-342900" algn="l">
              <a:lnSpc>
                <a:spcPct val="90000"/>
              </a:lnSpc>
              <a:spcBef>
                <a:spcPts val="1770"/>
              </a:spcBef>
              <a:spcAft>
                <a:spcPts val="0"/>
              </a:spcAft>
              <a:buClr>
                <a:schemeClr val="dk1"/>
              </a:buClr>
              <a:buSzPts val="1800"/>
              <a:buChar char="•"/>
              <a:defRPr/>
            </a:lvl3pPr>
            <a:lvl4pPr marL="1828800" lvl="3" indent="-342900" algn="l">
              <a:lnSpc>
                <a:spcPct val="90000"/>
              </a:lnSpc>
              <a:spcBef>
                <a:spcPts val="1770"/>
              </a:spcBef>
              <a:spcAft>
                <a:spcPts val="0"/>
              </a:spcAft>
              <a:buClr>
                <a:schemeClr val="dk1"/>
              </a:buClr>
              <a:buSzPts val="1800"/>
              <a:buChar char="•"/>
              <a:defRPr/>
            </a:lvl4pPr>
            <a:lvl5pPr marL="2286000" lvl="4" indent="-342900" algn="l">
              <a:lnSpc>
                <a:spcPct val="90000"/>
              </a:lnSpc>
              <a:spcBef>
                <a:spcPts val="1770"/>
              </a:spcBef>
              <a:spcAft>
                <a:spcPts val="0"/>
              </a:spcAft>
              <a:buClr>
                <a:schemeClr val="dk1"/>
              </a:buClr>
              <a:buSzPts val="1800"/>
              <a:buChar char="•"/>
              <a:defRPr/>
            </a:lvl5pPr>
            <a:lvl6pPr marL="2743200" lvl="5" indent="-342900" algn="l">
              <a:lnSpc>
                <a:spcPct val="90000"/>
              </a:lnSpc>
              <a:spcBef>
                <a:spcPts val="1770"/>
              </a:spcBef>
              <a:spcAft>
                <a:spcPts val="0"/>
              </a:spcAft>
              <a:buClr>
                <a:schemeClr val="dk1"/>
              </a:buClr>
              <a:buSzPts val="1800"/>
              <a:buChar char="•"/>
              <a:defRPr/>
            </a:lvl6pPr>
            <a:lvl7pPr marL="3200400" lvl="6" indent="-342900" algn="l">
              <a:lnSpc>
                <a:spcPct val="90000"/>
              </a:lnSpc>
              <a:spcBef>
                <a:spcPts val="1770"/>
              </a:spcBef>
              <a:spcAft>
                <a:spcPts val="0"/>
              </a:spcAft>
              <a:buClr>
                <a:schemeClr val="dk1"/>
              </a:buClr>
              <a:buSzPts val="1800"/>
              <a:buChar char="•"/>
              <a:defRPr/>
            </a:lvl7pPr>
            <a:lvl8pPr marL="3657600" lvl="7" indent="-342900" algn="l">
              <a:lnSpc>
                <a:spcPct val="90000"/>
              </a:lnSpc>
              <a:spcBef>
                <a:spcPts val="1770"/>
              </a:spcBef>
              <a:spcAft>
                <a:spcPts val="0"/>
              </a:spcAft>
              <a:buClr>
                <a:schemeClr val="dk1"/>
              </a:buClr>
              <a:buSzPts val="1800"/>
              <a:buChar char="•"/>
              <a:defRPr/>
            </a:lvl8pPr>
            <a:lvl9pPr marL="4114800" lvl="8" indent="-342900" algn="l">
              <a:lnSpc>
                <a:spcPct val="90000"/>
              </a:lnSpc>
              <a:spcBef>
                <a:spcPts val="177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227451" y="40040601"/>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0732264" y="40040601"/>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2881997" y="40040601"/>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2227451" y="2300044"/>
            <a:ext cx="27944386"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2227451" y="11500170"/>
            <a:ext cx="27944386" cy="2741040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545"/>
              </a:spcBef>
              <a:spcAft>
                <a:spcPts val="0"/>
              </a:spcAft>
              <a:buClr>
                <a:schemeClr val="dk1"/>
              </a:buClr>
              <a:buSzPts val="1800"/>
              <a:buChar char="•"/>
              <a:defRPr/>
            </a:lvl1pPr>
            <a:lvl2pPr marL="914400" lvl="1" indent="-342900" algn="l">
              <a:lnSpc>
                <a:spcPct val="90000"/>
              </a:lnSpc>
              <a:spcBef>
                <a:spcPts val="1770"/>
              </a:spcBef>
              <a:spcAft>
                <a:spcPts val="0"/>
              </a:spcAft>
              <a:buClr>
                <a:schemeClr val="dk1"/>
              </a:buClr>
              <a:buSzPts val="1800"/>
              <a:buChar char="•"/>
              <a:defRPr/>
            </a:lvl2pPr>
            <a:lvl3pPr marL="1371600" lvl="2" indent="-342900" algn="l">
              <a:lnSpc>
                <a:spcPct val="90000"/>
              </a:lnSpc>
              <a:spcBef>
                <a:spcPts val="1770"/>
              </a:spcBef>
              <a:spcAft>
                <a:spcPts val="0"/>
              </a:spcAft>
              <a:buClr>
                <a:schemeClr val="dk1"/>
              </a:buClr>
              <a:buSzPts val="1800"/>
              <a:buChar char="•"/>
              <a:defRPr/>
            </a:lvl3pPr>
            <a:lvl4pPr marL="1828800" lvl="3" indent="-342900" algn="l">
              <a:lnSpc>
                <a:spcPct val="90000"/>
              </a:lnSpc>
              <a:spcBef>
                <a:spcPts val="1770"/>
              </a:spcBef>
              <a:spcAft>
                <a:spcPts val="0"/>
              </a:spcAft>
              <a:buClr>
                <a:schemeClr val="dk1"/>
              </a:buClr>
              <a:buSzPts val="1800"/>
              <a:buChar char="•"/>
              <a:defRPr/>
            </a:lvl4pPr>
            <a:lvl5pPr marL="2286000" lvl="4" indent="-342900" algn="l">
              <a:lnSpc>
                <a:spcPct val="90000"/>
              </a:lnSpc>
              <a:spcBef>
                <a:spcPts val="1770"/>
              </a:spcBef>
              <a:spcAft>
                <a:spcPts val="0"/>
              </a:spcAft>
              <a:buClr>
                <a:schemeClr val="dk1"/>
              </a:buClr>
              <a:buSzPts val="1800"/>
              <a:buChar char="•"/>
              <a:defRPr/>
            </a:lvl5pPr>
            <a:lvl6pPr marL="2743200" lvl="5" indent="-342900" algn="l">
              <a:lnSpc>
                <a:spcPct val="90000"/>
              </a:lnSpc>
              <a:spcBef>
                <a:spcPts val="1770"/>
              </a:spcBef>
              <a:spcAft>
                <a:spcPts val="0"/>
              </a:spcAft>
              <a:buClr>
                <a:schemeClr val="dk1"/>
              </a:buClr>
              <a:buSzPts val="1800"/>
              <a:buChar char="•"/>
              <a:defRPr/>
            </a:lvl6pPr>
            <a:lvl7pPr marL="3200400" lvl="6" indent="-342900" algn="l">
              <a:lnSpc>
                <a:spcPct val="90000"/>
              </a:lnSpc>
              <a:spcBef>
                <a:spcPts val="1770"/>
              </a:spcBef>
              <a:spcAft>
                <a:spcPts val="0"/>
              </a:spcAft>
              <a:buClr>
                <a:schemeClr val="dk1"/>
              </a:buClr>
              <a:buSzPts val="1800"/>
              <a:buChar char="•"/>
              <a:defRPr/>
            </a:lvl7pPr>
            <a:lvl8pPr marL="3657600" lvl="7" indent="-342900" algn="l">
              <a:lnSpc>
                <a:spcPct val="90000"/>
              </a:lnSpc>
              <a:spcBef>
                <a:spcPts val="1770"/>
              </a:spcBef>
              <a:spcAft>
                <a:spcPts val="0"/>
              </a:spcAft>
              <a:buClr>
                <a:schemeClr val="dk1"/>
              </a:buClr>
              <a:buSzPts val="1800"/>
              <a:buChar char="•"/>
              <a:defRPr/>
            </a:lvl8pPr>
            <a:lvl9pPr marL="4114800" lvl="8" indent="-342900" algn="l">
              <a:lnSpc>
                <a:spcPct val="90000"/>
              </a:lnSpc>
              <a:spcBef>
                <a:spcPts val="177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2227451" y="40040601"/>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10732264" y="40040601"/>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22881997" y="40040601"/>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2210578" y="10770172"/>
            <a:ext cx="27944386" cy="179702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1259"/>
              <a:buFont typeface="Calibri" panose="020F0502020204030204"/>
              <a:buNone/>
              <a:defRPr sz="212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2210578" y="28910440"/>
            <a:ext cx="27944386" cy="945013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545"/>
              </a:spcBef>
              <a:spcAft>
                <a:spcPts val="0"/>
              </a:spcAft>
              <a:buClr>
                <a:schemeClr val="dk1"/>
              </a:buClr>
              <a:buSzPts val="8504"/>
              <a:buNone/>
              <a:defRPr sz="8505">
                <a:solidFill>
                  <a:schemeClr val="dk1"/>
                </a:solidFill>
              </a:defRPr>
            </a:lvl1pPr>
            <a:lvl2pPr marL="914400" lvl="1" indent="-228600" algn="l">
              <a:lnSpc>
                <a:spcPct val="90000"/>
              </a:lnSpc>
              <a:spcBef>
                <a:spcPts val="1770"/>
              </a:spcBef>
              <a:spcAft>
                <a:spcPts val="0"/>
              </a:spcAft>
              <a:buClr>
                <a:srgbClr val="888888"/>
              </a:buClr>
              <a:buSzPts val="7086"/>
              <a:buNone/>
              <a:defRPr sz="7085">
                <a:solidFill>
                  <a:srgbClr val="888888"/>
                </a:solidFill>
              </a:defRPr>
            </a:lvl2pPr>
            <a:lvl3pPr marL="1371600" lvl="2" indent="-228600" algn="l">
              <a:lnSpc>
                <a:spcPct val="90000"/>
              </a:lnSpc>
              <a:spcBef>
                <a:spcPts val="1770"/>
              </a:spcBef>
              <a:spcAft>
                <a:spcPts val="0"/>
              </a:spcAft>
              <a:buClr>
                <a:srgbClr val="888888"/>
              </a:buClr>
              <a:buSzPts val="6378"/>
              <a:buNone/>
              <a:defRPr sz="6380">
                <a:solidFill>
                  <a:srgbClr val="888888"/>
                </a:solidFill>
              </a:defRPr>
            </a:lvl3pPr>
            <a:lvl4pPr marL="1828800" lvl="3" indent="-228600" algn="l">
              <a:lnSpc>
                <a:spcPct val="90000"/>
              </a:lnSpc>
              <a:spcBef>
                <a:spcPts val="1770"/>
              </a:spcBef>
              <a:spcAft>
                <a:spcPts val="0"/>
              </a:spcAft>
              <a:buClr>
                <a:srgbClr val="888888"/>
              </a:buClr>
              <a:buSzPts val="5669"/>
              <a:buNone/>
              <a:defRPr sz="5670">
                <a:solidFill>
                  <a:srgbClr val="888888"/>
                </a:solidFill>
              </a:defRPr>
            </a:lvl4pPr>
            <a:lvl5pPr marL="2286000" lvl="4" indent="-228600" algn="l">
              <a:lnSpc>
                <a:spcPct val="90000"/>
              </a:lnSpc>
              <a:spcBef>
                <a:spcPts val="1770"/>
              </a:spcBef>
              <a:spcAft>
                <a:spcPts val="0"/>
              </a:spcAft>
              <a:buClr>
                <a:srgbClr val="888888"/>
              </a:buClr>
              <a:buSzPts val="5669"/>
              <a:buNone/>
              <a:defRPr sz="5670">
                <a:solidFill>
                  <a:srgbClr val="888888"/>
                </a:solidFill>
              </a:defRPr>
            </a:lvl5pPr>
            <a:lvl6pPr marL="2743200" lvl="5" indent="-228600" algn="l">
              <a:lnSpc>
                <a:spcPct val="90000"/>
              </a:lnSpc>
              <a:spcBef>
                <a:spcPts val="1770"/>
              </a:spcBef>
              <a:spcAft>
                <a:spcPts val="0"/>
              </a:spcAft>
              <a:buClr>
                <a:srgbClr val="888888"/>
              </a:buClr>
              <a:buSzPts val="5669"/>
              <a:buNone/>
              <a:defRPr sz="5670">
                <a:solidFill>
                  <a:srgbClr val="888888"/>
                </a:solidFill>
              </a:defRPr>
            </a:lvl6pPr>
            <a:lvl7pPr marL="3200400" lvl="6" indent="-228600" algn="l">
              <a:lnSpc>
                <a:spcPct val="90000"/>
              </a:lnSpc>
              <a:spcBef>
                <a:spcPts val="1770"/>
              </a:spcBef>
              <a:spcAft>
                <a:spcPts val="0"/>
              </a:spcAft>
              <a:buClr>
                <a:srgbClr val="888888"/>
              </a:buClr>
              <a:buSzPts val="5669"/>
              <a:buNone/>
              <a:defRPr sz="5670">
                <a:solidFill>
                  <a:srgbClr val="888888"/>
                </a:solidFill>
              </a:defRPr>
            </a:lvl7pPr>
            <a:lvl8pPr marL="3657600" lvl="7" indent="-228600" algn="l">
              <a:lnSpc>
                <a:spcPct val="90000"/>
              </a:lnSpc>
              <a:spcBef>
                <a:spcPts val="1770"/>
              </a:spcBef>
              <a:spcAft>
                <a:spcPts val="0"/>
              </a:spcAft>
              <a:buClr>
                <a:srgbClr val="888888"/>
              </a:buClr>
              <a:buSzPts val="5669"/>
              <a:buNone/>
              <a:defRPr sz="5670">
                <a:solidFill>
                  <a:srgbClr val="888888"/>
                </a:solidFill>
              </a:defRPr>
            </a:lvl8pPr>
            <a:lvl9pPr marL="4114800" lvl="8" indent="-228600" algn="l">
              <a:lnSpc>
                <a:spcPct val="90000"/>
              </a:lnSpc>
              <a:spcBef>
                <a:spcPts val="1770"/>
              </a:spcBef>
              <a:spcAft>
                <a:spcPts val="0"/>
              </a:spcAft>
              <a:buClr>
                <a:srgbClr val="888888"/>
              </a:buClr>
              <a:buSzPts val="5669"/>
              <a:buNone/>
              <a:defRPr sz="5670">
                <a:solidFill>
                  <a:srgbClr val="888888"/>
                </a:solidFill>
              </a:defRPr>
            </a:lvl9pPr>
          </a:lstStyle>
          <a:p>
            <a:endParaRPr/>
          </a:p>
        </p:txBody>
      </p:sp>
      <p:sp>
        <p:nvSpPr>
          <p:cNvPr id="26" name="Google Shape;26;p5"/>
          <p:cNvSpPr txBox="1">
            <a:spLocks noGrp="1"/>
          </p:cNvSpPr>
          <p:nvPr>
            <p:ph type="dt" idx="10"/>
          </p:nvPr>
        </p:nvSpPr>
        <p:spPr>
          <a:xfrm>
            <a:off x="2227451" y="40040601"/>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10732264" y="40040601"/>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22881997" y="40040601"/>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2227451" y="2300044"/>
            <a:ext cx="27944386"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2227451" y="11500170"/>
            <a:ext cx="13769697" cy="2741040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545"/>
              </a:spcBef>
              <a:spcAft>
                <a:spcPts val="0"/>
              </a:spcAft>
              <a:buClr>
                <a:schemeClr val="dk1"/>
              </a:buClr>
              <a:buSzPts val="1800"/>
              <a:buChar char="•"/>
              <a:defRPr/>
            </a:lvl1pPr>
            <a:lvl2pPr marL="914400" lvl="1" indent="-342900" algn="l">
              <a:lnSpc>
                <a:spcPct val="90000"/>
              </a:lnSpc>
              <a:spcBef>
                <a:spcPts val="1770"/>
              </a:spcBef>
              <a:spcAft>
                <a:spcPts val="0"/>
              </a:spcAft>
              <a:buClr>
                <a:schemeClr val="dk1"/>
              </a:buClr>
              <a:buSzPts val="1800"/>
              <a:buChar char="•"/>
              <a:defRPr/>
            </a:lvl2pPr>
            <a:lvl3pPr marL="1371600" lvl="2" indent="-342900" algn="l">
              <a:lnSpc>
                <a:spcPct val="90000"/>
              </a:lnSpc>
              <a:spcBef>
                <a:spcPts val="1770"/>
              </a:spcBef>
              <a:spcAft>
                <a:spcPts val="0"/>
              </a:spcAft>
              <a:buClr>
                <a:schemeClr val="dk1"/>
              </a:buClr>
              <a:buSzPts val="1800"/>
              <a:buChar char="•"/>
              <a:defRPr/>
            </a:lvl3pPr>
            <a:lvl4pPr marL="1828800" lvl="3" indent="-342900" algn="l">
              <a:lnSpc>
                <a:spcPct val="90000"/>
              </a:lnSpc>
              <a:spcBef>
                <a:spcPts val="1770"/>
              </a:spcBef>
              <a:spcAft>
                <a:spcPts val="0"/>
              </a:spcAft>
              <a:buClr>
                <a:schemeClr val="dk1"/>
              </a:buClr>
              <a:buSzPts val="1800"/>
              <a:buChar char="•"/>
              <a:defRPr/>
            </a:lvl4pPr>
            <a:lvl5pPr marL="2286000" lvl="4" indent="-342900" algn="l">
              <a:lnSpc>
                <a:spcPct val="90000"/>
              </a:lnSpc>
              <a:spcBef>
                <a:spcPts val="1770"/>
              </a:spcBef>
              <a:spcAft>
                <a:spcPts val="0"/>
              </a:spcAft>
              <a:buClr>
                <a:schemeClr val="dk1"/>
              </a:buClr>
              <a:buSzPts val="1800"/>
              <a:buChar char="•"/>
              <a:defRPr/>
            </a:lvl5pPr>
            <a:lvl6pPr marL="2743200" lvl="5" indent="-342900" algn="l">
              <a:lnSpc>
                <a:spcPct val="90000"/>
              </a:lnSpc>
              <a:spcBef>
                <a:spcPts val="1770"/>
              </a:spcBef>
              <a:spcAft>
                <a:spcPts val="0"/>
              </a:spcAft>
              <a:buClr>
                <a:schemeClr val="dk1"/>
              </a:buClr>
              <a:buSzPts val="1800"/>
              <a:buChar char="•"/>
              <a:defRPr/>
            </a:lvl6pPr>
            <a:lvl7pPr marL="3200400" lvl="6" indent="-342900" algn="l">
              <a:lnSpc>
                <a:spcPct val="90000"/>
              </a:lnSpc>
              <a:spcBef>
                <a:spcPts val="1770"/>
              </a:spcBef>
              <a:spcAft>
                <a:spcPts val="0"/>
              </a:spcAft>
              <a:buClr>
                <a:schemeClr val="dk1"/>
              </a:buClr>
              <a:buSzPts val="1800"/>
              <a:buChar char="•"/>
              <a:defRPr/>
            </a:lvl7pPr>
            <a:lvl8pPr marL="3657600" lvl="7" indent="-342900" algn="l">
              <a:lnSpc>
                <a:spcPct val="90000"/>
              </a:lnSpc>
              <a:spcBef>
                <a:spcPts val="1770"/>
              </a:spcBef>
              <a:spcAft>
                <a:spcPts val="0"/>
              </a:spcAft>
              <a:buClr>
                <a:schemeClr val="dk1"/>
              </a:buClr>
              <a:buSzPts val="1800"/>
              <a:buChar char="•"/>
              <a:defRPr/>
            </a:lvl8pPr>
            <a:lvl9pPr marL="4114800" lvl="8" indent="-342900" algn="l">
              <a:lnSpc>
                <a:spcPct val="90000"/>
              </a:lnSpc>
              <a:spcBef>
                <a:spcPts val="177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6402140" y="11500170"/>
            <a:ext cx="13769697" cy="2741040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545"/>
              </a:spcBef>
              <a:spcAft>
                <a:spcPts val="0"/>
              </a:spcAft>
              <a:buClr>
                <a:schemeClr val="dk1"/>
              </a:buClr>
              <a:buSzPts val="1800"/>
              <a:buChar char="•"/>
              <a:defRPr/>
            </a:lvl1pPr>
            <a:lvl2pPr marL="914400" lvl="1" indent="-342900" algn="l">
              <a:lnSpc>
                <a:spcPct val="90000"/>
              </a:lnSpc>
              <a:spcBef>
                <a:spcPts val="1770"/>
              </a:spcBef>
              <a:spcAft>
                <a:spcPts val="0"/>
              </a:spcAft>
              <a:buClr>
                <a:schemeClr val="dk1"/>
              </a:buClr>
              <a:buSzPts val="1800"/>
              <a:buChar char="•"/>
              <a:defRPr/>
            </a:lvl2pPr>
            <a:lvl3pPr marL="1371600" lvl="2" indent="-342900" algn="l">
              <a:lnSpc>
                <a:spcPct val="90000"/>
              </a:lnSpc>
              <a:spcBef>
                <a:spcPts val="1770"/>
              </a:spcBef>
              <a:spcAft>
                <a:spcPts val="0"/>
              </a:spcAft>
              <a:buClr>
                <a:schemeClr val="dk1"/>
              </a:buClr>
              <a:buSzPts val="1800"/>
              <a:buChar char="•"/>
              <a:defRPr/>
            </a:lvl3pPr>
            <a:lvl4pPr marL="1828800" lvl="3" indent="-342900" algn="l">
              <a:lnSpc>
                <a:spcPct val="90000"/>
              </a:lnSpc>
              <a:spcBef>
                <a:spcPts val="1770"/>
              </a:spcBef>
              <a:spcAft>
                <a:spcPts val="0"/>
              </a:spcAft>
              <a:buClr>
                <a:schemeClr val="dk1"/>
              </a:buClr>
              <a:buSzPts val="1800"/>
              <a:buChar char="•"/>
              <a:defRPr/>
            </a:lvl4pPr>
            <a:lvl5pPr marL="2286000" lvl="4" indent="-342900" algn="l">
              <a:lnSpc>
                <a:spcPct val="90000"/>
              </a:lnSpc>
              <a:spcBef>
                <a:spcPts val="1770"/>
              </a:spcBef>
              <a:spcAft>
                <a:spcPts val="0"/>
              </a:spcAft>
              <a:buClr>
                <a:schemeClr val="dk1"/>
              </a:buClr>
              <a:buSzPts val="1800"/>
              <a:buChar char="•"/>
              <a:defRPr/>
            </a:lvl5pPr>
            <a:lvl6pPr marL="2743200" lvl="5" indent="-342900" algn="l">
              <a:lnSpc>
                <a:spcPct val="90000"/>
              </a:lnSpc>
              <a:spcBef>
                <a:spcPts val="1770"/>
              </a:spcBef>
              <a:spcAft>
                <a:spcPts val="0"/>
              </a:spcAft>
              <a:buClr>
                <a:schemeClr val="dk1"/>
              </a:buClr>
              <a:buSzPts val="1800"/>
              <a:buChar char="•"/>
              <a:defRPr/>
            </a:lvl6pPr>
            <a:lvl7pPr marL="3200400" lvl="6" indent="-342900" algn="l">
              <a:lnSpc>
                <a:spcPct val="90000"/>
              </a:lnSpc>
              <a:spcBef>
                <a:spcPts val="1770"/>
              </a:spcBef>
              <a:spcAft>
                <a:spcPts val="0"/>
              </a:spcAft>
              <a:buClr>
                <a:schemeClr val="dk1"/>
              </a:buClr>
              <a:buSzPts val="1800"/>
              <a:buChar char="•"/>
              <a:defRPr/>
            </a:lvl7pPr>
            <a:lvl8pPr marL="3657600" lvl="7" indent="-342900" algn="l">
              <a:lnSpc>
                <a:spcPct val="90000"/>
              </a:lnSpc>
              <a:spcBef>
                <a:spcPts val="1770"/>
              </a:spcBef>
              <a:spcAft>
                <a:spcPts val="0"/>
              </a:spcAft>
              <a:buClr>
                <a:schemeClr val="dk1"/>
              </a:buClr>
              <a:buSzPts val="1800"/>
              <a:buChar char="•"/>
              <a:defRPr/>
            </a:lvl8pPr>
            <a:lvl9pPr marL="4114800" lvl="8" indent="-342900" algn="l">
              <a:lnSpc>
                <a:spcPct val="90000"/>
              </a:lnSpc>
              <a:spcBef>
                <a:spcPts val="177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2227451" y="40040601"/>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0732264" y="40040601"/>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2881997" y="40040601"/>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231671" y="2300044"/>
            <a:ext cx="27944386"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231675" y="10590160"/>
            <a:ext cx="13706415" cy="519007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545"/>
              </a:spcBef>
              <a:spcAft>
                <a:spcPts val="0"/>
              </a:spcAft>
              <a:buClr>
                <a:schemeClr val="dk1"/>
              </a:buClr>
              <a:buSzPts val="8504"/>
              <a:buNone/>
              <a:defRPr sz="8505" b="1"/>
            </a:lvl1pPr>
            <a:lvl2pPr marL="914400" lvl="1" indent="-228600" algn="l">
              <a:lnSpc>
                <a:spcPct val="90000"/>
              </a:lnSpc>
              <a:spcBef>
                <a:spcPts val="1770"/>
              </a:spcBef>
              <a:spcAft>
                <a:spcPts val="0"/>
              </a:spcAft>
              <a:buClr>
                <a:schemeClr val="dk1"/>
              </a:buClr>
              <a:buSzPts val="7086"/>
              <a:buNone/>
              <a:defRPr sz="7085" b="1"/>
            </a:lvl2pPr>
            <a:lvl3pPr marL="1371600" lvl="2" indent="-228600" algn="l">
              <a:lnSpc>
                <a:spcPct val="90000"/>
              </a:lnSpc>
              <a:spcBef>
                <a:spcPts val="1770"/>
              </a:spcBef>
              <a:spcAft>
                <a:spcPts val="0"/>
              </a:spcAft>
              <a:buClr>
                <a:schemeClr val="dk1"/>
              </a:buClr>
              <a:buSzPts val="6378"/>
              <a:buNone/>
              <a:defRPr sz="6380" b="1"/>
            </a:lvl3pPr>
            <a:lvl4pPr marL="1828800" lvl="3" indent="-228600" algn="l">
              <a:lnSpc>
                <a:spcPct val="90000"/>
              </a:lnSpc>
              <a:spcBef>
                <a:spcPts val="1770"/>
              </a:spcBef>
              <a:spcAft>
                <a:spcPts val="0"/>
              </a:spcAft>
              <a:buClr>
                <a:schemeClr val="dk1"/>
              </a:buClr>
              <a:buSzPts val="5669"/>
              <a:buNone/>
              <a:defRPr sz="5670" b="1"/>
            </a:lvl4pPr>
            <a:lvl5pPr marL="2286000" lvl="4" indent="-228600" algn="l">
              <a:lnSpc>
                <a:spcPct val="90000"/>
              </a:lnSpc>
              <a:spcBef>
                <a:spcPts val="1770"/>
              </a:spcBef>
              <a:spcAft>
                <a:spcPts val="0"/>
              </a:spcAft>
              <a:buClr>
                <a:schemeClr val="dk1"/>
              </a:buClr>
              <a:buSzPts val="5669"/>
              <a:buNone/>
              <a:defRPr sz="5670" b="1"/>
            </a:lvl5pPr>
            <a:lvl6pPr marL="2743200" lvl="5" indent="-228600" algn="l">
              <a:lnSpc>
                <a:spcPct val="90000"/>
              </a:lnSpc>
              <a:spcBef>
                <a:spcPts val="1770"/>
              </a:spcBef>
              <a:spcAft>
                <a:spcPts val="0"/>
              </a:spcAft>
              <a:buClr>
                <a:schemeClr val="dk1"/>
              </a:buClr>
              <a:buSzPts val="5669"/>
              <a:buNone/>
              <a:defRPr sz="5670" b="1"/>
            </a:lvl6pPr>
            <a:lvl7pPr marL="3200400" lvl="6" indent="-228600" algn="l">
              <a:lnSpc>
                <a:spcPct val="90000"/>
              </a:lnSpc>
              <a:spcBef>
                <a:spcPts val="1770"/>
              </a:spcBef>
              <a:spcAft>
                <a:spcPts val="0"/>
              </a:spcAft>
              <a:buClr>
                <a:schemeClr val="dk1"/>
              </a:buClr>
              <a:buSzPts val="5669"/>
              <a:buNone/>
              <a:defRPr sz="5670" b="1"/>
            </a:lvl7pPr>
            <a:lvl8pPr marL="3657600" lvl="7" indent="-228600" algn="l">
              <a:lnSpc>
                <a:spcPct val="90000"/>
              </a:lnSpc>
              <a:spcBef>
                <a:spcPts val="1770"/>
              </a:spcBef>
              <a:spcAft>
                <a:spcPts val="0"/>
              </a:spcAft>
              <a:buClr>
                <a:schemeClr val="dk1"/>
              </a:buClr>
              <a:buSzPts val="5669"/>
              <a:buNone/>
              <a:defRPr sz="5670" b="1"/>
            </a:lvl8pPr>
            <a:lvl9pPr marL="4114800" lvl="8" indent="-228600" algn="l">
              <a:lnSpc>
                <a:spcPct val="90000"/>
              </a:lnSpc>
              <a:spcBef>
                <a:spcPts val="1770"/>
              </a:spcBef>
              <a:spcAft>
                <a:spcPts val="0"/>
              </a:spcAft>
              <a:buClr>
                <a:schemeClr val="dk1"/>
              </a:buClr>
              <a:buSzPts val="5669"/>
              <a:buNone/>
              <a:defRPr sz="5670" b="1"/>
            </a:lvl9pPr>
          </a:lstStyle>
          <a:p>
            <a:endParaRPr/>
          </a:p>
        </p:txBody>
      </p:sp>
      <p:sp>
        <p:nvSpPr>
          <p:cNvPr id="39" name="Google Shape;39;p7"/>
          <p:cNvSpPr txBox="1">
            <a:spLocks noGrp="1"/>
          </p:cNvSpPr>
          <p:nvPr>
            <p:ph type="body" idx="2"/>
          </p:nvPr>
        </p:nvSpPr>
        <p:spPr>
          <a:xfrm>
            <a:off x="2231675" y="15780233"/>
            <a:ext cx="13706415" cy="2321034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545"/>
              </a:spcBef>
              <a:spcAft>
                <a:spcPts val="0"/>
              </a:spcAft>
              <a:buClr>
                <a:schemeClr val="dk1"/>
              </a:buClr>
              <a:buSzPts val="1800"/>
              <a:buChar char="•"/>
              <a:defRPr/>
            </a:lvl1pPr>
            <a:lvl2pPr marL="914400" lvl="1" indent="-342900" algn="l">
              <a:lnSpc>
                <a:spcPct val="90000"/>
              </a:lnSpc>
              <a:spcBef>
                <a:spcPts val="1770"/>
              </a:spcBef>
              <a:spcAft>
                <a:spcPts val="0"/>
              </a:spcAft>
              <a:buClr>
                <a:schemeClr val="dk1"/>
              </a:buClr>
              <a:buSzPts val="1800"/>
              <a:buChar char="•"/>
              <a:defRPr/>
            </a:lvl2pPr>
            <a:lvl3pPr marL="1371600" lvl="2" indent="-342900" algn="l">
              <a:lnSpc>
                <a:spcPct val="90000"/>
              </a:lnSpc>
              <a:spcBef>
                <a:spcPts val="1770"/>
              </a:spcBef>
              <a:spcAft>
                <a:spcPts val="0"/>
              </a:spcAft>
              <a:buClr>
                <a:schemeClr val="dk1"/>
              </a:buClr>
              <a:buSzPts val="1800"/>
              <a:buChar char="•"/>
              <a:defRPr/>
            </a:lvl3pPr>
            <a:lvl4pPr marL="1828800" lvl="3" indent="-342900" algn="l">
              <a:lnSpc>
                <a:spcPct val="90000"/>
              </a:lnSpc>
              <a:spcBef>
                <a:spcPts val="1770"/>
              </a:spcBef>
              <a:spcAft>
                <a:spcPts val="0"/>
              </a:spcAft>
              <a:buClr>
                <a:schemeClr val="dk1"/>
              </a:buClr>
              <a:buSzPts val="1800"/>
              <a:buChar char="•"/>
              <a:defRPr/>
            </a:lvl4pPr>
            <a:lvl5pPr marL="2286000" lvl="4" indent="-342900" algn="l">
              <a:lnSpc>
                <a:spcPct val="90000"/>
              </a:lnSpc>
              <a:spcBef>
                <a:spcPts val="1770"/>
              </a:spcBef>
              <a:spcAft>
                <a:spcPts val="0"/>
              </a:spcAft>
              <a:buClr>
                <a:schemeClr val="dk1"/>
              </a:buClr>
              <a:buSzPts val="1800"/>
              <a:buChar char="•"/>
              <a:defRPr/>
            </a:lvl5pPr>
            <a:lvl6pPr marL="2743200" lvl="5" indent="-342900" algn="l">
              <a:lnSpc>
                <a:spcPct val="90000"/>
              </a:lnSpc>
              <a:spcBef>
                <a:spcPts val="1770"/>
              </a:spcBef>
              <a:spcAft>
                <a:spcPts val="0"/>
              </a:spcAft>
              <a:buClr>
                <a:schemeClr val="dk1"/>
              </a:buClr>
              <a:buSzPts val="1800"/>
              <a:buChar char="•"/>
              <a:defRPr/>
            </a:lvl6pPr>
            <a:lvl7pPr marL="3200400" lvl="6" indent="-342900" algn="l">
              <a:lnSpc>
                <a:spcPct val="90000"/>
              </a:lnSpc>
              <a:spcBef>
                <a:spcPts val="1770"/>
              </a:spcBef>
              <a:spcAft>
                <a:spcPts val="0"/>
              </a:spcAft>
              <a:buClr>
                <a:schemeClr val="dk1"/>
              </a:buClr>
              <a:buSzPts val="1800"/>
              <a:buChar char="•"/>
              <a:defRPr/>
            </a:lvl7pPr>
            <a:lvl8pPr marL="3657600" lvl="7" indent="-342900" algn="l">
              <a:lnSpc>
                <a:spcPct val="90000"/>
              </a:lnSpc>
              <a:spcBef>
                <a:spcPts val="1770"/>
              </a:spcBef>
              <a:spcAft>
                <a:spcPts val="0"/>
              </a:spcAft>
              <a:buClr>
                <a:schemeClr val="dk1"/>
              </a:buClr>
              <a:buSzPts val="1800"/>
              <a:buChar char="•"/>
              <a:defRPr/>
            </a:lvl8pPr>
            <a:lvl9pPr marL="4114800" lvl="8" indent="-342900" algn="l">
              <a:lnSpc>
                <a:spcPct val="90000"/>
              </a:lnSpc>
              <a:spcBef>
                <a:spcPts val="177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6402142" y="10590160"/>
            <a:ext cx="13773917" cy="519007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545"/>
              </a:spcBef>
              <a:spcAft>
                <a:spcPts val="0"/>
              </a:spcAft>
              <a:buClr>
                <a:schemeClr val="dk1"/>
              </a:buClr>
              <a:buSzPts val="8504"/>
              <a:buNone/>
              <a:defRPr sz="8505" b="1"/>
            </a:lvl1pPr>
            <a:lvl2pPr marL="914400" lvl="1" indent="-228600" algn="l">
              <a:lnSpc>
                <a:spcPct val="90000"/>
              </a:lnSpc>
              <a:spcBef>
                <a:spcPts val="1770"/>
              </a:spcBef>
              <a:spcAft>
                <a:spcPts val="0"/>
              </a:spcAft>
              <a:buClr>
                <a:schemeClr val="dk1"/>
              </a:buClr>
              <a:buSzPts val="7086"/>
              <a:buNone/>
              <a:defRPr sz="7085" b="1"/>
            </a:lvl2pPr>
            <a:lvl3pPr marL="1371600" lvl="2" indent="-228600" algn="l">
              <a:lnSpc>
                <a:spcPct val="90000"/>
              </a:lnSpc>
              <a:spcBef>
                <a:spcPts val="1770"/>
              </a:spcBef>
              <a:spcAft>
                <a:spcPts val="0"/>
              </a:spcAft>
              <a:buClr>
                <a:schemeClr val="dk1"/>
              </a:buClr>
              <a:buSzPts val="6378"/>
              <a:buNone/>
              <a:defRPr sz="6380" b="1"/>
            </a:lvl3pPr>
            <a:lvl4pPr marL="1828800" lvl="3" indent="-228600" algn="l">
              <a:lnSpc>
                <a:spcPct val="90000"/>
              </a:lnSpc>
              <a:spcBef>
                <a:spcPts val="1770"/>
              </a:spcBef>
              <a:spcAft>
                <a:spcPts val="0"/>
              </a:spcAft>
              <a:buClr>
                <a:schemeClr val="dk1"/>
              </a:buClr>
              <a:buSzPts val="5669"/>
              <a:buNone/>
              <a:defRPr sz="5670" b="1"/>
            </a:lvl4pPr>
            <a:lvl5pPr marL="2286000" lvl="4" indent="-228600" algn="l">
              <a:lnSpc>
                <a:spcPct val="90000"/>
              </a:lnSpc>
              <a:spcBef>
                <a:spcPts val="1770"/>
              </a:spcBef>
              <a:spcAft>
                <a:spcPts val="0"/>
              </a:spcAft>
              <a:buClr>
                <a:schemeClr val="dk1"/>
              </a:buClr>
              <a:buSzPts val="5669"/>
              <a:buNone/>
              <a:defRPr sz="5670" b="1"/>
            </a:lvl5pPr>
            <a:lvl6pPr marL="2743200" lvl="5" indent="-228600" algn="l">
              <a:lnSpc>
                <a:spcPct val="90000"/>
              </a:lnSpc>
              <a:spcBef>
                <a:spcPts val="1770"/>
              </a:spcBef>
              <a:spcAft>
                <a:spcPts val="0"/>
              </a:spcAft>
              <a:buClr>
                <a:schemeClr val="dk1"/>
              </a:buClr>
              <a:buSzPts val="5669"/>
              <a:buNone/>
              <a:defRPr sz="5670" b="1"/>
            </a:lvl6pPr>
            <a:lvl7pPr marL="3200400" lvl="6" indent="-228600" algn="l">
              <a:lnSpc>
                <a:spcPct val="90000"/>
              </a:lnSpc>
              <a:spcBef>
                <a:spcPts val="1770"/>
              </a:spcBef>
              <a:spcAft>
                <a:spcPts val="0"/>
              </a:spcAft>
              <a:buClr>
                <a:schemeClr val="dk1"/>
              </a:buClr>
              <a:buSzPts val="5669"/>
              <a:buNone/>
              <a:defRPr sz="5670" b="1"/>
            </a:lvl7pPr>
            <a:lvl8pPr marL="3657600" lvl="7" indent="-228600" algn="l">
              <a:lnSpc>
                <a:spcPct val="90000"/>
              </a:lnSpc>
              <a:spcBef>
                <a:spcPts val="1770"/>
              </a:spcBef>
              <a:spcAft>
                <a:spcPts val="0"/>
              </a:spcAft>
              <a:buClr>
                <a:schemeClr val="dk1"/>
              </a:buClr>
              <a:buSzPts val="5669"/>
              <a:buNone/>
              <a:defRPr sz="5670" b="1"/>
            </a:lvl8pPr>
            <a:lvl9pPr marL="4114800" lvl="8" indent="-228600" algn="l">
              <a:lnSpc>
                <a:spcPct val="90000"/>
              </a:lnSpc>
              <a:spcBef>
                <a:spcPts val="1770"/>
              </a:spcBef>
              <a:spcAft>
                <a:spcPts val="0"/>
              </a:spcAft>
              <a:buClr>
                <a:schemeClr val="dk1"/>
              </a:buClr>
              <a:buSzPts val="5669"/>
              <a:buNone/>
              <a:defRPr sz="5670" b="1"/>
            </a:lvl9pPr>
          </a:lstStyle>
          <a:p>
            <a:endParaRPr/>
          </a:p>
        </p:txBody>
      </p:sp>
      <p:sp>
        <p:nvSpPr>
          <p:cNvPr id="41" name="Google Shape;41;p7"/>
          <p:cNvSpPr txBox="1">
            <a:spLocks noGrp="1"/>
          </p:cNvSpPr>
          <p:nvPr>
            <p:ph type="body" idx="4"/>
          </p:nvPr>
        </p:nvSpPr>
        <p:spPr>
          <a:xfrm>
            <a:off x="16402142" y="15780233"/>
            <a:ext cx="13773917" cy="2321034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545"/>
              </a:spcBef>
              <a:spcAft>
                <a:spcPts val="0"/>
              </a:spcAft>
              <a:buClr>
                <a:schemeClr val="dk1"/>
              </a:buClr>
              <a:buSzPts val="1800"/>
              <a:buChar char="•"/>
              <a:defRPr/>
            </a:lvl1pPr>
            <a:lvl2pPr marL="914400" lvl="1" indent="-342900" algn="l">
              <a:lnSpc>
                <a:spcPct val="90000"/>
              </a:lnSpc>
              <a:spcBef>
                <a:spcPts val="1770"/>
              </a:spcBef>
              <a:spcAft>
                <a:spcPts val="0"/>
              </a:spcAft>
              <a:buClr>
                <a:schemeClr val="dk1"/>
              </a:buClr>
              <a:buSzPts val="1800"/>
              <a:buChar char="•"/>
              <a:defRPr/>
            </a:lvl2pPr>
            <a:lvl3pPr marL="1371600" lvl="2" indent="-342900" algn="l">
              <a:lnSpc>
                <a:spcPct val="90000"/>
              </a:lnSpc>
              <a:spcBef>
                <a:spcPts val="1770"/>
              </a:spcBef>
              <a:spcAft>
                <a:spcPts val="0"/>
              </a:spcAft>
              <a:buClr>
                <a:schemeClr val="dk1"/>
              </a:buClr>
              <a:buSzPts val="1800"/>
              <a:buChar char="•"/>
              <a:defRPr/>
            </a:lvl3pPr>
            <a:lvl4pPr marL="1828800" lvl="3" indent="-342900" algn="l">
              <a:lnSpc>
                <a:spcPct val="90000"/>
              </a:lnSpc>
              <a:spcBef>
                <a:spcPts val="1770"/>
              </a:spcBef>
              <a:spcAft>
                <a:spcPts val="0"/>
              </a:spcAft>
              <a:buClr>
                <a:schemeClr val="dk1"/>
              </a:buClr>
              <a:buSzPts val="1800"/>
              <a:buChar char="•"/>
              <a:defRPr/>
            </a:lvl4pPr>
            <a:lvl5pPr marL="2286000" lvl="4" indent="-342900" algn="l">
              <a:lnSpc>
                <a:spcPct val="90000"/>
              </a:lnSpc>
              <a:spcBef>
                <a:spcPts val="1770"/>
              </a:spcBef>
              <a:spcAft>
                <a:spcPts val="0"/>
              </a:spcAft>
              <a:buClr>
                <a:schemeClr val="dk1"/>
              </a:buClr>
              <a:buSzPts val="1800"/>
              <a:buChar char="•"/>
              <a:defRPr/>
            </a:lvl5pPr>
            <a:lvl6pPr marL="2743200" lvl="5" indent="-342900" algn="l">
              <a:lnSpc>
                <a:spcPct val="90000"/>
              </a:lnSpc>
              <a:spcBef>
                <a:spcPts val="1770"/>
              </a:spcBef>
              <a:spcAft>
                <a:spcPts val="0"/>
              </a:spcAft>
              <a:buClr>
                <a:schemeClr val="dk1"/>
              </a:buClr>
              <a:buSzPts val="1800"/>
              <a:buChar char="•"/>
              <a:defRPr/>
            </a:lvl6pPr>
            <a:lvl7pPr marL="3200400" lvl="6" indent="-342900" algn="l">
              <a:lnSpc>
                <a:spcPct val="90000"/>
              </a:lnSpc>
              <a:spcBef>
                <a:spcPts val="1770"/>
              </a:spcBef>
              <a:spcAft>
                <a:spcPts val="0"/>
              </a:spcAft>
              <a:buClr>
                <a:schemeClr val="dk1"/>
              </a:buClr>
              <a:buSzPts val="1800"/>
              <a:buChar char="•"/>
              <a:defRPr/>
            </a:lvl7pPr>
            <a:lvl8pPr marL="3657600" lvl="7" indent="-342900" algn="l">
              <a:lnSpc>
                <a:spcPct val="90000"/>
              </a:lnSpc>
              <a:spcBef>
                <a:spcPts val="1770"/>
              </a:spcBef>
              <a:spcAft>
                <a:spcPts val="0"/>
              </a:spcAft>
              <a:buClr>
                <a:schemeClr val="dk1"/>
              </a:buClr>
              <a:buSzPts val="1800"/>
              <a:buChar char="•"/>
              <a:defRPr/>
            </a:lvl8pPr>
            <a:lvl9pPr marL="4114800" lvl="8" indent="-342900" algn="l">
              <a:lnSpc>
                <a:spcPct val="90000"/>
              </a:lnSpc>
              <a:spcBef>
                <a:spcPts val="177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2227451" y="40040601"/>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10732264" y="40040601"/>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22881997" y="40040601"/>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2227451" y="2300044"/>
            <a:ext cx="27944386"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2227451" y="40040601"/>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10732264" y="40040601"/>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22881997" y="40040601"/>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2227451" y="40040601"/>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0732264" y="40040601"/>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22881997" y="40040601"/>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231671" y="2880042"/>
            <a:ext cx="10449614" cy="1008014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1338"/>
              <a:buFont typeface="Calibri" panose="020F0502020204030204"/>
              <a:buNone/>
              <a:defRPr sz="113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3773917" y="6220102"/>
            <a:ext cx="16402140" cy="30700453"/>
          </a:xfrm>
          <a:prstGeom prst="rect">
            <a:avLst/>
          </a:prstGeom>
          <a:noFill/>
          <a:ln>
            <a:noFill/>
          </a:ln>
        </p:spPr>
        <p:txBody>
          <a:bodyPr spcFirstLastPara="1" wrap="square" lIns="91425" tIns="45700" rIns="91425" bIns="45700" anchor="t" anchorCtr="0">
            <a:normAutofit/>
          </a:bodyPr>
          <a:lstStyle>
            <a:lvl1pPr marL="457200" lvl="0" indent="-948690" algn="l">
              <a:lnSpc>
                <a:spcPct val="90000"/>
              </a:lnSpc>
              <a:spcBef>
                <a:spcPts val="3545"/>
              </a:spcBef>
              <a:spcAft>
                <a:spcPts val="0"/>
              </a:spcAft>
              <a:buClr>
                <a:schemeClr val="dk1"/>
              </a:buClr>
              <a:buSzPts val="11338"/>
              <a:buChar char="•"/>
              <a:defRPr sz="11340"/>
            </a:lvl1pPr>
            <a:lvl2pPr marL="914400" lvl="1" indent="-858520" algn="l">
              <a:lnSpc>
                <a:spcPct val="90000"/>
              </a:lnSpc>
              <a:spcBef>
                <a:spcPts val="1770"/>
              </a:spcBef>
              <a:spcAft>
                <a:spcPts val="0"/>
              </a:spcAft>
              <a:buClr>
                <a:schemeClr val="dk1"/>
              </a:buClr>
              <a:buSzPts val="9921"/>
              <a:buChar char="•"/>
              <a:defRPr sz="9920"/>
            </a:lvl2pPr>
            <a:lvl3pPr marL="1371600" lvl="2" indent="-768350" algn="l">
              <a:lnSpc>
                <a:spcPct val="90000"/>
              </a:lnSpc>
              <a:spcBef>
                <a:spcPts val="1770"/>
              </a:spcBef>
              <a:spcAft>
                <a:spcPts val="0"/>
              </a:spcAft>
              <a:buClr>
                <a:schemeClr val="dk1"/>
              </a:buClr>
              <a:buSzPts val="8504"/>
              <a:buChar char="•"/>
              <a:defRPr sz="8505"/>
            </a:lvl3pPr>
            <a:lvl4pPr marL="1828800" lvl="3" indent="-678815" algn="l">
              <a:lnSpc>
                <a:spcPct val="90000"/>
              </a:lnSpc>
              <a:spcBef>
                <a:spcPts val="1770"/>
              </a:spcBef>
              <a:spcAft>
                <a:spcPts val="0"/>
              </a:spcAft>
              <a:buClr>
                <a:schemeClr val="dk1"/>
              </a:buClr>
              <a:buSzPts val="7086"/>
              <a:buChar char="•"/>
              <a:defRPr sz="7085"/>
            </a:lvl4pPr>
            <a:lvl5pPr marL="2286000" lvl="4" indent="-678815" algn="l">
              <a:lnSpc>
                <a:spcPct val="90000"/>
              </a:lnSpc>
              <a:spcBef>
                <a:spcPts val="1770"/>
              </a:spcBef>
              <a:spcAft>
                <a:spcPts val="0"/>
              </a:spcAft>
              <a:buClr>
                <a:schemeClr val="dk1"/>
              </a:buClr>
              <a:buSzPts val="7086"/>
              <a:buChar char="•"/>
              <a:defRPr sz="7085"/>
            </a:lvl5pPr>
            <a:lvl6pPr marL="2743200" lvl="5" indent="-678815" algn="l">
              <a:lnSpc>
                <a:spcPct val="90000"/>
              </a:lnSpc>
              <a:spcBef>
                <a:spcPts val="1770"/>
              </a:spcBef>
              <a:spcAft>
                <a:spcPts val="0"/>
              </a:spcAft>
              <a:buClr>
                <a:schemeClr val="dk1"/>
              </a:buClr>
              <a:buSzPts val="7086"/>
              <a:buChar char="•"/>
              <a:defRPr sz="7085"/>
            </a:lvl6pPr>
            <a:lvl7pPr marL="3200400" lvl="6" indent="-678815" algn="l">
              <a:lnSpc>
                <a:spcPct val="90000"/>
              </a:lnSpc>
              <a:spcBef>
                <a:spcPts val="1770"/>
              </a:spcBef>
              <a:spcAft>
                <a:spcPts val="0"/>
              </a:spcAft>
              <a:buClr>
                <a:schemeClr val="dk1"/>
              </a:buClr>
              <a:buSzPts val="7086"/>
              <a:buChar char="•"/>
              <a:defRPr sz="7085"/>
            </a:lvl7pPr>
            <a:lvl8pPr marL="3657600" lvl="7" indent="-678815" algn="l">
              <a:lnSpc>
                <a:spcPct val="90000"/>
              </a:lnSpc>
              <a:spcBef>
                <a:spcPts val="1770"/>
              </a:spcBef>
              <a:spcAft>
                <a:spcPts val="0"/>
              </a:spcAft>
              <a:buClr>
                <a:schemeClr val="dk1"/>
              </a:buClr>
              <a:buSzPts val="7086"/>
              <a:buChar char="•"/>
              <a:defRPr sz="7085"/>
            </a:lvl8pPr>
            <a:lvl9pPr marL="4114800" lvl="8" indent="-678815" algn="l">
              <a:lnSpc>
                <a:spcPct val="90000"/>
              </a:lnSpc>
              <a:spcBef>
                <a:spcPts val="1770"/>
              </a:spcBef>
              <a:spcAft>
                <a:spcPts val="0"/>
              </a:spcAft>
              <a:buClr>
                <a:schemeClr val="dk1"/>
              </a:buClr>
              <a:buSzPts val="7086"/>
              <a:buChar char="•"/>
              <a:defRPr sz="7085"/>
            </a:lvl9pPr>
          </a:lstStyle>
          <a:p>
            <a:endParaRPr/>
          </a:p>
        </p:txBody>
      </p:sp>
      <p:sp>
        <p:nvSpPr>
          <p:cNvPr id="57" name="Google Shape;57;p10"/>
          <p:cNvSpPr txBox="1">
            <a:spLocks noGrp="1"/>
          </p:cNvSpPr>
          <p:nvPr>
            <p:ph type="body" idx="2"/>
          </p:nvPr>
        </p:nvSpPr>
        <p:spPr>
          <a:xfrm>
            <a:off x="2231671" y="12960191"/>
            <a:ext cx="10449614" cy="2401035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545"/>
              </a:spcBef>
              <a:spcAft>
                <a:spcPts val="0"/>
              </a:spcAft>
              <a:buClr>
                <a:schemeClr val="dk1"/>
              </a:buClr>
              <a:buSzPts val="5669"/>
              <a:buNone/>
              <a:defRPr sz="5670"/>
            </a:lvl1pPr>
            <a:lvl2pPr marL="914400" lvl="1" indent="-228600" algn="l">
              <a:lnSpc>
                <a:spcPct val="90000"/>
              </a:lnSpc>
              <a:spcBef>
                <a:spcPts val="1770"/>
              </a:spcBef>
              <a:spcAft>
                <a:spcPts val="0"/>
              </a:spcAft>
              <a:buClr>
                <a:schemeClr val="dk1"/>
              </a:buClr>
              <a:buSzPts val="4960"/>
              <a:buNone/>
              <a:defRPr sz="4960"/>
            </a:lvl2pPr>
            <a:lvl3pPr marL="1371600" lvl="2" indent="-228600" algn="l">
              <a:lnSpc>
                <a:spcPct val="90000"/>
              </a:lnSpc>
              <a:spcBef>
                <a:spcPts val="1770"/>
              </a:spcBef>
              <a:spcAft>
                <a:spcPts val="0"/>
              </a:spcAft>
              <a:buClr>
                <a:schemeClr val="dk1"/>
              </a:buClr>
              <a:buSzPts val="4252"/>
              <a:buNone/>
              <a:defRPr sz="4250"/>
            </a:lvl3pPr>
            <a:lvl4pPr marL="1828800" lvl="3" indent="-228600" algn="l">
              <a:lnSpc>
                <a:spcPct val="90000"/>
              </a:lnSpc>
              <a:spcBef>
                <a:spcPts val="1770"/>
              </a:spcBef>
              <a:spcAft>
                <a:spcPts val="0"/>
              </a:spcAft>
              <a:buClr>
                <a:schemeClr val="dk1"/>
              </a:buClr>
              <a:buSzPts val="3543"/>
              <a:buNone/>
              <a:defRPr sz="3545"/>
            </a:lvl4pPr>
            <a:lvl5pPr marL="2286000" lvl="4" indent="-228600" algn="l">
              <a:lnSpc>
                <a:spcPct val="90000"/>
              </a:lnSpc>
              <a:spcBef>
                <a:spcPts val="1770"/>
              </a:spcBef>
              <a:spcAft>
                <a:spcPts val="0"/>
              </a:spcAft>
              <a:buClr>
                <a:schemeClr val="dk1"/>
              </a:buClr>
              <a:buSzPts val="3543"/>
              <a:buNone/>
              <a:defRPr sz="3545"/>
            </a:lvl5pPr>
            <a:lvl6pPr marL="2743200" lvl="5" indent="-228600" algn="l">
              <a:lnSpc>
                <a:spcPct val="90000"/>
              </a:lnSpc>
              <a:spcBef>
                <a:spcPts val="1770"/>
              </a:spcBef>
              <a:spcAft>
                <a:spcPts val="0"/>
              </a:spcAft>
              <a:buClr>
                <a:schemeClr val="dk1"/>
              </a:buClr>
              <a:buSzPts val="3543"/>
              <a:buNone/>
              <a:defRPr sz="3545"/>
            </a:lvl6pPr>
            <a:lvl7pPr marL="3200400" lvl="6" indent="-228600" algn="l">
              <a:lnSpc>
                <a:spcPct val="90000"/>
              </a:lnSpc>
              <a:spcBef>
                <a:spcPts val="1770"/>
              </a:spcBef>
              <a:spcAft>
                <a:spcPts val="0"/>
              </a:spcAft>
              <a:buClr>
                <a:schemeClr val="dk1"/>
              </a:buClr>
              <a:buSzPts val="3543"/>
              <a:buNone/>
              <a:defRPr sz="3545"/>
            </a:lvl7pPr>
            <a:lvl8pPr marL="3657600" lvl="7" indent="-228600" algn="l">
              <a:lnSpc>
                <a:spcPct val="90000"/>
              </a:lnSpc>
              <a:spcBef>
                <a:spcPts val="1770"/>
              </a:spcBef>
              <a:spcAft>
                <a:spcPts val="0"/>
              </a:spcAft>
              <a:buClr>
                <a:schemeClr val="dk1"/>
              </a:buClr>
              <a:buSzPts val="3543"/>
              <a:buNone/>
              <a:defRPr sz="3545"/>
            </a:lvl8pPr>
            <a:lvl9pPr marL="4114800" lvl="8" indent="-228600" algn="l">
              <a:lnSpc>
                <a:spcPct val="90000"/>
              </a:lnSpc>
              <a:spcBef>
                <a:spcPts val="1770"/>
              </a:spcBef>
              <a:spcAft>
                <a:spcPts val="0"/>
              </a:spcAft>
              <a:buClr>
                <a:schemeClr val="dk1"/>
              </a:buClr>
              <a:buSzPts val="3543"/>
              <a:buNone/>
              <a:defRPr sz="3545"/>
            </a:lvl9pPr>
          </a:lstStyle>
          <a:p>
            <a:endParaRPr/>
          </a:p>
        </p:txBody>
      </p:sp>
      <p:sp>
        <p:nvSpPr>
          <p:cNvPr id="58" name="Google Shape;58;p10"/>
          <p:cNvSpPr txBox="1">
            <a:spLocks noGrp="1"/>
          </p:cNvSpPr>
          <p:nvPr>
            <p:ph type="dt" idx="10"/>
          </p:nvPr>
        </p:nvSpPr>
        <p:spPr>
          <a:xfrm>
            <a:off x="2227451" y="40040601"/>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0732264" y="40040601"/>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2881997" y="40040601"/>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231671" y="2880042"/>
            <a:ext cx="10449614" cy="1008014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1338"/>
              <a:buFont typeface="Calibri" panose="020F0502020204030204"/>
              <a:buNone/>
              <a:defRPr sz="113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3773917" y="6220102"/>
            <a:ext cx="16402140" cy="30700453"/>
          </a:xfrm>
          <a:prstGeom prst="rect">
            <a:avLst/>
          </a:prstGeom>
          <a:noFill/>
          <a:ln>
            <a:noFill/>
          </a:ln>
        </p:spPr>
      </p:sp>
      <p:sp>
        <p:nvSpPr>
          <p:cNvPr id="64" name="Google Shape;64;p11"/>
          <p:cNvSpPr txBox="1">
            <a:spLocks noGrp="1"/>
          </p:cNvSpPr>
          <p:nvPr>
            <p:ph type="body" idx="1"/>
          </p:nvPr>
        </p:nvSpPr>
        <p:spPr>
          <a:xfrm>
            <a:off x="2231671" y="12960191"/>
            <a:ext cx="10449614" cy="2401035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545"/>
              </a:spcBef>
              <a:spcAft>
                <a:spcPts val="0"/>
              </a:spcAft>
              <a:buClr>
                <a:schemeClr val="dk1"/>
              </a:buClr>
              <a:buSzPts val="5669"/>
              <a:buNone/>
              <a:defRPr sz="5670"/>
            </a:lvl1pPr>
            <a:lvl2pPr marL="914400" lvl="1" indent="-228600" algn="l">
              <a:lnSpc>
                <a:spcPct val="90000"/>
              </a:lnSpc>
              <a:spcBef>
                <a:spcPts val="1770"/>
              </a:spcBef>
              <a:spcAft>
                <a:spcPts val="0"/>
              </a:spcAft>
              <a:buClr>
                <a:schemeClr val="dk1"/>
              </a:buClr>
              <a:buSzPts val="4960"/>
              <a:buNone/>
              <a:defRPr sz="4960"/>
            </a:lvl2pPr>
            <a:lvl3pPr marL="1371600" lvl="2" indent="-228600" algn="l">
              <a:lnSpc>
                <a:spcPct val="90000"/>
              </a:lnSpc>
              <a:spcBef>
                <a:spcPts val="1770"/>
              </a:spcBef>
              <a:spcAft>
                <a:spcPts val="0"/>
              </a:spcAft>
              <a:buClr>
                <a:schemeClr val="dk1"/>
              </a:buClr>
              <a:buSzPts val="4252"/>
              <a:buNone/>
              <a:defRPr sz="4250"/>
            </a:lvl3pPr>
            <a:lvl4pPr marL="1828800" lvl="3" indent="-228600" algn="l">
              <a:lnSpc>
                <a:spcPct val="90000"/>
              </a:lnSpc>
              <a:spcBef>
                <a:spcPts val="1770"/>
              </a:spcBef>
              <a:spcAft>
                <a:spcPts val="0"/>
              </a:spcAft>
              <a:buClr>
                <a:schemeClr val="dk1"/>
              </a:buClr>
              <a:buSzPts val="3543"/>
              <a:buNone/>
              <a:defRPr sz="3545"/>
            </a:lvl4pPr>
            <a:lvl5pPr marL="2286000" lvl="4" indent="-228600" algn="l">
              <a:lnSpc>
                <a:spcPct val="90000"/>
              </a:lnSpc>
              <a:spcBef>
                <a:spcPts val="1770"/>
              </a:spcBef>
              <a:spcAft>
                <a:spcPts val="0"/>
              </a:spcAft>
              <a:buClr>
                <a:schemeClr val="dk1"/>
              </a:buClr>
              <a:buSzPts val="3543"/>
              <a:buNone/>
              <a:defRPr sz="3545"/>
            </a:lvl5pPr>
            <a:lvl6pPr marL="2743200" lvl="5" indent="-228600" algn="l">
              <a:lnSpc>
                <a:spcPct val="90000"/>
              </a:lnSpc>
              <a:spcBef>
                <a:spcPts val="1770"/>
              </a:spcBef>
              <a:spcAft>
                <a:spcPts val="0"/>
              </a:spcAft>
              <a:buClr>
                <a:schemeClr val="dk1"/>
              </a:buClr>
              <a:buSzPts val="3543"/>
              <a:buNone/>
              <a:defRPr sz="3545"/>
            </a:lvl6pPr>
            <a:lvl7pPr marL="3200400" lvl="6" indent="-228600" algn="l">
              <a:lnSpc>
                <a:spcPct val="90000"/>
              </a:lnSpc>
              <a:spcBef>
                <a:spcPts val="1770"/>
              </a:spcBef>
              <a:spcAft>
                <a:spcPts val="0"/>
              </a:spcAft>
              <a:buClr>
                <a:schemeClr val="dk1"/>
              </a:buClr>
              <a:buSzPts val="3543"/>
              <a:buNone/>
              <a:defRPr sz="3545"/>
            </a:lvl7pPr>
            <a:lvl8pPr marL="3657600" lvl="7" indent="-228600" algn="l">
              <a:lnSpc>
                <a:spcPct val="90000"/>
              </a:lnSpc>
              <a:spcBef>
                <a:spcPts val="1770"/>
              </a:spcBef>
              <a:spcAft>
                <a:spcPts val="0"/>
              </a:spcAft>
              <a:buClr>
                <a:schemeClr val="dk1"/>
              </a:buClr>
              <a:buSzPts val="3543"/>
              <a:buNone/>
              <a:defRPr sz="3545"/>
            </a:lvl8pPr>
            <a:lvl9pPr marL="4114800" lvl="8" indent="-228600" algn="l">
              <a:lnSpc>
                <a:spcPct val="90000"/>
              </a:lnSpc>
              <a:spcBef>
                <a:spcPts val="1770"/>
              </a:spcBef>
              <a:spcAft>
                <a:spcPts val="0"/>
              </a:spcAft>
              <a:buClr>
                <a:schemeClr val="dk1"/>
              </a:buClr>
              <a:buSzPts val="3543"/>
              <a:buNone/>
              <a:defRPr sz="3545"/>
            </a:lvl9pPr>
          </a:lstStyle>
          <a:p>
            <a:endParaRPr/>
          </a:p>
        </p:txBody>
      </p:sp>
      <p:sp>
        <p:nvSpPr>
          <p:cNvPr id="65" name="Google Shape;65;p11"/>
          <p:cNvSpPr txBox="1">
            <a:spLocks noGrp="1"/>
          </p:cNvSpPr>
          <p:nvPr>
            <p:ph type="dt" idx="10"/>
          </p:nvPr>
        </p:nvSpPr>
        <p:spPr>
          <a:xfrm>
            <a:off x="2227451" y="40040601"/>
            <a:ext cx="7289840"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0732264" y="40040601"/>
            <a:ext cx="10934760"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2881997" y="40040601"/>
            <a:ext cx="7289840"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227451" y="2300044"/>
            <a:ext cx="27944386" cy="83501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5590"/>
              <a:buFont typeface="Calibri" panose="020F0502020204030204"/>
              <a:buNone/>
              <a:defRPr sz="1559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227451" y="11500170"/>
            <a:ext cx="27944386" cy="27410408"/>
          </a:xfrm>
          <a:prstGeom prst="rect">
            <a:avLst/>
          </a:prstGeom>
          <a:noFill/>
          <a:ln>
            <a:noFill/>
          </a:ln>
        </p:spPr>
        <p:txBody>
          <a:bodyPr spcFirstLastPara="1" wrap="square" lIns="91425" tIns="45700" rIns="91425" bIns="45700" anchor="t" anchorCtr="0">
            <a:normAutofit/>
          </a:bodyPr>
          <a:lstStyle>
            <a:lvl1pPr marL="457200" marR="0" lvl="0" indent="-858520" algn="l" rtl="0">
              <a:lnSpc>
                <a:spcPct val="90000"/>
              </a:lnSpc>
              <a:spcBef>
                <a:spcPts val="3545"/>
              </a:spcBef>
              <a:spcAft>
                <a:spcPts val="0"/>
              </a:spcAft>
              <a:buClr>
                <a:schemeClr val="dk1"/>
              </a:buClr>
              <a:buSzPts val="9921"/>
              <a:buFont typeface="Arial" panose="020B0604020202020204"/>
              <a:buChar char="•"/>
              <a:defRPr sz="992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768350" algn="l" rtl="0">
              <a:lnSpc>
                <a:spcPct val="90000"/>
              </a:lnSpc>
              <a:spcBef>
                <a:spcPts val="1770"/>
              </a:spcBef>
              <a:spcAft>
                <a:spcPts val="0"/>
              </a:spcAft>
              <a:buClr>
                <a:schemeClr val="dk1"/>
              </a:buClr>
              <a:buSzPts val="8504"/>
              <a:buFont typeface="Arial" panose="020B0604020202020204"/>
              <a:buChar char="•"/>
              <a:defRPr sz="85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678815" algn="l" rtl="0">
              <a:lnSpc>
                <a:spcPct val="90000"/>
              </a:lnSpc>
              <a:spcBef>
                <a:spcPts val="1770"/>
              </a:spcBef>
              <a:spcAft>
                <a:spcPts val="0"/>
              </a:spcAft>
              <a:buClr>
                <a:schemeClr val="dk1"/>
              </a:buClr>
              <a:buSzPts val="7086"/>
              <a:buFont typeface="Arial" panose="020B0604020202020204"/>
              <a:buChar char="•"/>
              <a:defRPr sz="708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633730" algn="l" rtl="0">
              <a:lnSpc>
                <a:spcPct val="90000"/>
              </a:lnSpc>
              <a:spcBef>
                <a:spcPts val="1770"/>
              </a:spcBef>
              <a:spcAft>
                <a:spcPts val="0"/>
              </a:spcAft>
              <a:buClr>
                <a:schemeClr val="dk1"/>
              </a:buClr>
              <a:buSzPts val="6378"/>
              <a:buFont typeface="Arial" panose="020B0604020202020204"/>
              <a:buChar char="•"/>
              <a:defRPr sz="638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633730" algn="l" rtl="0">
              <a:lnSpc>
                <a:spcPct val="90000"/>
              </a:lnSpc>
              <a:spcBef>
                <a:spcPts val="1770"/>
              </a:spcBef>
              <a:spcAft>
                <a:spcPts val="0"/>
              </a:spcAft>
              <a:buClr>
                <a:schemeClr val="dk1"/>
              </a:buClr>
              <a:buSzPts val="6378"/>
              <a:buFont typeface="Arial" panose="020B0604020202020204"/>
              <a:buChar char="•"/>
              <a:defRPr sz="638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633730" algn="l" rtl="0">
              <a:lnSpc>
                <a:spcPct val="90000"/>
              </a:lnSpc>
              <a:spcBef>
                <a:spcPts val="1770"/>
              </a:spcBef>
              <a:spcAft>
                <a:spcPts val="0"/>
              </a:spcAft>
              <a:buClr>
                <a:schemeClr val="dk1"/>
              </a:buClr>
              <a:buSzPts val="6378"/>
              <a:buFont typeface="Arial" panose="020B0604020202020204"/>
              <a:buChar char="•"/>
              <a:defRPr sz="638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633730" algn="l" rtl="0">
              <a:lnSpc>
                <a:spcPct val="90000"/>
              </a:lnSpc>
              <a:spcBef>
                <a:spcPts val="1770"/>
              </a:spcBef>
              <a:spcAft>
                <a:spcPts val="0"/>
              </a:spcAft>
              <a:buClr>
                <a:schemeClr val="dk1"/>
              </a:buClr>
              <a:buSzPts val="6378"/>
              <a:buFont typeface="Arial" panose="020B0604020202020204"/>
              <a:buChar char="•"/>
              <a:defRPr sz="638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633730" algn="l" rtl="0">
              <a:lnSpc>
                <a:spcPct val="90000"/>
              </a:lnSpc>
              <a:spcBef>
                <a:spcPts val="1770"/>
              </a:spcBef>
              <a:spcAft>
                <a:spcPts val="0"/>
              </a:spcAft>
              <a:buClr>
                <a:schemeClr val="dk1"/>
              </a:buClr>
              <a:buSzPts val="6378"/>
              <a:buFont typeface="Arial" panose="020B0604020202020204"/>
              <a:buChar char="•"/>
              <a:defRPr sz="638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633730" algn="l" rtl="0">
              <a:lnSpc>
                <a:spcPct val="90000"/>
              </a:lnSpc>
              <a:spcBef>
                <a:spcPts val="1770"/>
              </a:spcBef>
              <a:spcAft>
                <a:spcPts val="0"/>
              </a:spcAft>
              <a:buClr>
                <a:schemeClr val="dk1"/>
              </a:buClr>
              <a:buSzPts val="6378"/>
              <a:buFont typeface="Arial" panose="020B0604020202020204"/>
              <a:buChar char="•"/>
              <a:defRPr sz="638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2"/>
          <p:cNvSpPr txBox="1">
            <a:spLocks noGrp="1"/>
          </p:cNvSpPr>
          <p:nvPr>
            <p:ph type="dt" idx="10"/>
          </p:nvPr>
        </p:nvSpPr>
        <p:spPr>
          <a:xfrm>
            <a:off x="2227451" y="40040601"/>
            <a:ext cx="7289840" cy="230003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25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71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71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71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71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71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71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71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71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2"/>
          <p:cNvSpPr txBox="1">
            <a:spLocks noGrp="1"/>
          </p:cNvSpPr>
          <p:nvPr>
            <p:ph type="ftr" idx="11"/>
          </p:nvPr>
        </p:nvSpPr>
        <p:spPr>
          <a:xfrm>
            <a:off x="10732264" y="40040601"/>
            <a:ext cx="10934760" cy="230003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25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71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71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71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71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71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71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71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71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2"/>
          <p:cNvSpPr txBox="1">
            <a:spLocks noGrp="1"/>
          </p:cNvSpPr>
          <p:nvPr>
            <p:ph type="sldNum" idx="12"/>
          </p:nvPr>
        </p:nvSpPr>
        <p:spPr>
          <a:xfrm>
            <a:off x="22881997" y="40040601"/>
            <a:ext cx="7289840" cy="230003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425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425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425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425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425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425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425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425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425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pt-BR"/>
              <a:t>‹nº›</a:t>
            </a:fld>
            <a:endParaRPr lang="pt-B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6" name="Google Shape;86;p1"/>
          <p:cNvSpPr txBox="1">
            <a:spLocks noGrp="1"/>
          </p:cNvSpPr>
          <p:nvPr>
            <p:ph type="ctrTitle"/>
          </p:nvPr>
        </p:nvSpPr>
        <p:spPr>
          <a:xfrm>
            <a:off x="1744148" y="8785983"/>
            <a:ext cx="13696743" cy="554594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A0247"/>
              </a:buClr>
              <a:buSzPts val="8000"/>
              <a:buFont typeface="Arial" panose="020B0604020202020204"/>
              <a:buNone/>
            </a:pPr>
            <a:r>
              <a:rPr lang="pt-BR" sz="8000" b="1" dirty="0">
                <a:solidFill>
                  <a:srgbClr val="01003F"/>
                </a:solidFill>
                <a:latin typeface="Arial" panose="020B0604020202020204"/>
                <a:ea typeface="Arial" panose="020B0604020202020204"/>
                <a:cs typeface="Arial" panose="020B0604020202020204"/>
                <a:sym typeface="Arial" panose="020B0604020202020204"/>
              </a:rPr>
              <a:t>Título </a:t>
            </a:r>
            <a:r>
              <a:rPr lang="pt-BR" sz="8000" b="1" dirty="0" err="1">
                <a:solidFill>
                  <a:srgbClr val="01003F"/>
                </a:solidFill>
                <a:latin typeface="Arial" panose="020B0604020202020204"/>
                <a:ea typeface="Arial" panose="020B0604020202020204"/>
                <a:cs typeface="Arial" panose="020B0604020202020204"/>
                <a:sym typeface="Arial" panose="020B0604020202020204"/>
              </a:rPr>
              <a:t>lorem</a:t>
            </a:r>
            <a:r>
              <a:rPr lang="pt-BR" sz="8000" b="1" dirty="0">
                <a:solidFill>
                  <a:srgbClr val="01003F"/>
                </a:solidFill>
                <a:latin typeface="Arial" panose="020B0604020202020204"/>
                <a:ea typeface="Arial" panose="020B0604020202020204"/>
                <a:cs typeface="Arial" panose="020B0604020202020204"/>
                <a:sym typeface="Arial" panose="020B0604020202020204"/>
              </a:rPr>
              <a:t> ipsum </a:t>
            </a:r>
            <a:r>
              <a:rPr lang="pt-BR" sz="8000" b="1" dirty="0" err="1">
                <a:solidFill>
                  <a:srgbClr val="01003F"/>
                </a:solidFill>
                <a:latin typeface="Arial" panose="020B0604020202020204"/>
                <a:ea typeface="Arial" panose="020B0604020202020204"/>
                <a:cs typeface="Arial" panose="020B0604020202020204"/>
                <a:sym typeface="Arial" panose="020B0604020202020204"/>
              </a:rPr>
              <a:t>dolor</a:t>
            </a:r>
            <a:r>
              <a:rPr lang="pt-BR" sz="8000" b="1" dirty="0">
                <a:solidFill>
                  <a:srgbClr val="01003F"/>
                </a:solidFill>
                <a:latin typeface="Arial" panose="020B0604020202020204"/>
                <a:ea typeface="Arial" panose="020B0604020202020204"/>
                <a:cs typeface="Arial" panose="020B0604020202020204"/>
                <a:sym typeface="Arial" panose="020B0604020202020204"/>
              </a:rPr>
              <a:t> </a:t>
            </a:r>
            <a:r>
              <a:rPr lang="pt-BR" sz="8000" b="1" dirty="0" err="1">
                <a:solidFill>
                  <a:srgbClr val="01003F"/>
                </a:solidFill>
                <a:latin typeface="Arial" panose="020B0604020202020204"/>
                <a:ea typeface="Arial" panose="020B0604020202020204"/>
                <a:cs typeface="Arial" panose="020B0604020202020204"/>
                <a:sym typeface="Arial" panose="020B0604020202020204"/>
              </a:rPr>
              <a:t>sit</a:t>
            </a:r>
            <a:r>
              <a:rPr lang="pt-BR" sz="8000" b="1" dirty="0">
                <a:solidFill>
                  <a:srgbClr val="01003F"/>
                </a:solidFill>
                <a:latin typeface="Arial" panose="020B0604020202020204"/>
                <a:ea typeface="Arial" panose="020B0604020202020204"/>
                <a:cs typeface="Arial" panose="020B0604020202020204"/>
                <a:sym typeface="Arial" panose="020B0604020202020204"/>
              </a:rPr>
              <a:t> </a:t>
            </a:r>
            <a:r>
              <a:rPr lang="pt-BR" sz="8000" b="1" dirty="0" err="1">
                <a:solidFill>
                  <a:srgbClr val="01003F"/>
                </a:solidFill>
                <a:latin typeface="Arial" panose="020B0604020202020204"/>
                <a:ea typeface="Arial" panose="020B0604020202020204"/>
                <a:cs typeface="Arial" panose="020B0604020202020204"/>
                <a:sym typeface="Arial" panose="020B0604020202020204"/>
              </a:rPr>
              <a:t>amet</a:t>
            </a:r>
            <a:r>
              <a:rPr lang="pt-BR" sz="8000" b="1" dirty="0">
                <a:solidFill>
                  <a:srgbClr val="01003F"/>
                </a:solidFill>
                <a:latin typeface="Arial" panose="020B0604020202020204"/>
                <a:ea typeface="Arial" panose="020B0604020202020204"/>
                <a:cs typeface="Arial" panose="020B0604020202020204"/>
                <a:sym typeface="Arial" panose="020B0604020202020204"/>
              </a:rPr>
              <a:t> </a:t>
            </a:r>
            <a:r>
              <a:rPr lang="pt-BR" sz="8000" b="1" dirty="0" err="1">
                <a:solidFill>
                  <a:srgbClr val="01003F"/>
                </a:solidFill>
                <a:latin typeface="Arial" panose="020B0604020202020204"/>
                <a:ea typeface="Arial" panose="020B0604020202020204"/>
                <a:cs typeface="Arial" panose="020B0604020202020204"/>
                <a:sym typeface="Arial" panose="020B0604020202020204"/>
              </a:rPr>
              <a:t>consectetur</a:t>
            </a:r>
            <a:r>
              <a:rPr lang="pt-BR" sz="8000" b="1" dirty="0">
                <a:solidFill>
                  <a:srgbClr val="01003F"/>
                </a:solidFill>
                <a:latin typeface="Arial" panose="020B0604020202020204"/>
                <a:ea typeface="Arial" panose="020B0604020202020204"/>
                <a:cs typeface="Arial" panose="020B0604020202020204"/>
                <a:sym typeface="Arial" panose="020B0604020202020204"/>
              </a:rPr>
              <a:t> </a:t>
            </a:r>
            <a:r>
              <a:rPr lang="pt-BR" sz="8000" b="1" dirty="0" err="1">
                <a:solidFill>
                  <a:srgbClr val="01003F"/>
                </a:solidFill>
                <a:latin typeface="Arial" panose="020B0604020202020204"/>
                <a:ea typeface="Arial" panose="020B0604020202020204"/>
                <a:cs typeface="Arial" panose="020B0604020202020204"/>
                <a:sym typeface="Arial" panose="020B0604020202020204"/>
              </a:rPr>
              <a:t>adipiscing</a:t>
            </a:r>
            <a:r>
              <a:rPr lang="pt-BR" sz="8000" b="1" dirty="0">
                <a:solidFill>
                  <a:srgbClr val="01003F"/>
                </a:solidFill>
                <a:latin typeface="Arial" panose="020B0604020202020204"/>
                <a:ea typeface="Arial" panose="020B0604020202020204"/>
                <a:cs typeface="Arial" panose="020B0604020202020204"/>
                <a:sym typeface="Arial" panose="020B0604020202020204"/>
              </a:rPr>
              <a:t> </a:t>
            </a:r>
            <a:r>
              <a:rPr lang="pt-BR" sz="8000" b="1" dirty="0" err="1">
                <a:solidFill>
                  <a:srgbClr val="01003F"/>
                </a:solidFill>
                <a:latin typeface="Arial" panose="020B0604020202020204"/>
                <a:ea typeface="Arial" panose="020B0604020202020204"/>
                <a:cs typeface="Arial" panose="020B0604020202020204"/>
                <a:sym typeface="Arial" panose="020B0604020202020204"/>
              </a:rPr>
              <a:t>elit</a:t>
            </a:r>
            <a:r>
              <a:rPr lang="pt-BR" sz="8000" b="1" dirty="0">
                <a:solidFill>
                  <a:srgbClr val="01003F"/>
                </a:solidFill>
                <a:latin typeface="Arial" panose="020B0604020202020204"/>
                <a:ea typeface="Arial" panose="020B0604020202020204"/>
                <a:cs typeface="Arial" panose="020B0604020202020204"/>
                <a:sym typeface="Arial" panose="020B0604020202020204"/>
              </a:rPr>
              <a:t> </a:t>
            </a:r>
            <a:r>
              <a:rPr lang="pt-BR" sz="8000" b="1" dirty="0" err="1">
                <a:solidFill>
                  <a:srgbClr val="01003F"/>
                </a:solidFill>
                <a:latin typeface="Arial" panose="020B0604020202020204"/>
                <a:ea typeface="Arial" panose="020B0604020202020204"/>
                <a:cs typeface="Arial" panose="020B0604020202020204"/>
                <a:sym typeface="Arial" panose="020B0604020202020204"/>
              </a:rPr>
              <a:t>morbi</a:t>
            </a:r>
            <a:r>
              <a:rPr lang="pt-BR" sz="8000" b="1" dirty="0">
                <a:solidFill>
                  <a:srgbClr val="01003F"/>
                </a:solidFill>
                <a:latin typeface="Arial" panose="020B0604020202020204"/>
                <a:ea typeface="Arial" panose="020B0604020202020204"/>
                <a:cs typeface="Arial" panose="020B0604020202020204"/>
                <a:sym typeface="Arial" panose="020B0604020202020204"/>
              </a:rPr>
              <a:t> </a:t>
            </a:r>
            <a:r>
              <a:rPr lang="pt-BR" sz="8000" b="1" dirty="0" err="1">
                <a:solidFill>
                  <a:srgbClr val="01003F"/>
                </a:solidFill>
                <a:latin typeface="Arial" panose="020B0604020202020204"/>
                <a:ea typeface="Arial" panose="020B0604020202020204"/>
                <a:cs typeface="Arial" panose="020B0604020202020204"/>
                <a:sym typeface="Arial" panose="020B0604020202020204"/>
              </a:rPr>
              <a:t>imperdiet</a:t>
            </a:r>
            <a:r>
              <a:rPr lang="pt-BR" sz="8000" b="1" dirty="0">
                <a:solidFill>
                  <a:srgbClr val="01003F"/>
                </a:solidFill>
                <a:latin typeface="Arial" panose="020B0604020202020204"/>
                <a:ea typeface="Arial" panose="020B0604020202020204"/>
                <a:cs typeface="Arial" panose="020B0604020202020204"/>
                <a:sym typeface="Arial" panose="020B0604020202020204"/>
              </a:rPr>
              <a:t> </a:t>
            </a:r>
            <a:r>
              <a:rPr lang="pt-BR" sz="8000" b="1" dirty="0" err="1">
                <a:solidFill>
                  <a:srgbClr val="01003F"/>
                </a:solidFill>
                <a:latin typeface="Arial" panose="020B0604020202020204"/>
                <a:ea typeface="Arial" panose="020B0604020202020204"/>
                <a:cs typeface="Arial" panose="020B0604020202020204"/>
                <a:sym typeface="Arial" panose="020B0604020202020204"/>
              </a:rPr>
              <a:t>mattis</a:t>
            </a:r>
            <a:r>
              <a:rPr lang="pt-BR" sz="8000" b="1" dirty="0">
                <a:solidFill>
                  <a:srgbClr val="01003F"/>
                </a:solidFill>
                <a:latin typeface="Arial" panose="020B0604020202020204"/>
                <a:ea typeface="Arial" panose="020B0604020202020204"/>
                <a:cs typeface="Arial" panose="020B0604020202020204"/>
                <a:sym typeface="Arial" panose="020B0604020202020204"/>
              </a:rPr>
              <a:t> </a:t>
            </a:r>
            <a:r>
              <a:rPr lang="pt-BR" sz="8000" b="1" dirty="0" err="1">
                <a:solidFill>
                  <a:srgbClr val="01003F"/>
                </a:solidFill>
                <a:latin typeface="Arial" panose="020B0604020202020204"/>
                <a:ea typeface="Arial" panose="020B0604020202020204"/>
                <a:cs typeface="Arial" panose="020B0604020202020204"/>
                <a:sym typeface="Arial" panose="020B0604020202020204"/>
              </a:rPr>
              <a:t>dignissim</a:t>
            </a:r>
            <a:endParaRPr sz="14900" b="1" dirty="0">
              <a:solidFill>
                <a:srgbClr val="01003F"/>
              </a:solidFill>
              <a:latin typeface="Arial" panose="020B0604020202020204"/>
              <a:ea typeface="Arial" panose="020B0604020202020204"/>
              <a:cs typeface="Arial" panose="020B0604020202020204"/>
              <a:sym typeface="Arial" panose="020B0604020202020204"/>
            </a:endParaRPr>
          </a:p>
        </p:txBody>
      </p:sp>
      <p:sp>
        <p:nvSpPr>
          <p:cNvPr id="87" name="Google Shape;87;p1"/>
          <p:cNvSpPr txBox="1"/>
          <p:nvPr/>
        </p:nvSpPr>
        <p:spPr>
          <a:xfrm>
            <a:off x="1744147" y="14440738"/>
            <a:ext cx="13696743" cy="2422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A0247"/>
              </a:buClr>
              <a:buSzPts val="6000"/>
              <a:buFont typeface="Arial" panose="020B0604020202020204"/>
              <a:buNone/>
            </a:pPr>
            <a:r>
              <a:rPr lang="pt-BR" sz="6000" b="1" i="0" u="none" strike="noStrike" cap="none">
                <a:solidFill>
                  <a:srgbClr val="01003F"/>
                </a:solidFill>
                <a:latin typeface="Arial" panose="020B0604020202020204"/>
                <a:ea typeface="Arial" panose="020B0604020202020204"/>
                <a:cs typeface="Arial" panose="020B0604020202020204"/>
                <a:sym typeface="Arial" panose="020B0604020202020204"/>
              </a:rPr>
              <a:t>Introdução</a:t>
            </a:r>
            <a:endParaRPr sz="12400" b="1" i="0" u="none" strike="noStrike" cap="none">
              <a:solidFill>
                <a:srgbClr val="01003F"/>
              </a:solidFill>
              <a:latin typeface="Arial" panose="020B0604020202020204"/>
              <a:ea typeface="Arial" panose="020B0604020202020204"/>
              <a:cs typeface="Arial" panose="020B0604020202020204"/>
              <a:sym typeface="Arial" panose="020B0604020202020204"/>
            </a:endParaRPr>
          </a:p>
        </p:txBody>
      </p:sp>
      <p:sp>
        <p:nvSpPr>
          <p:cNvPr id="88" name="Google Shape;88;p1"/>
          <p:cNvSpPr txBox="1"/>
          <p:nvPr/>
        </p:nvSpPr>
        <p:spPr>
          <a:xfrm>
            <a:off x="1680918" y="15995804"/>
            <a:ext cx="13925000" cy="3785670"/>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2A0247"/>
              </a:buClr>
              <a:buSzPts val="3200"/>
              <a:buFont typeface="Arial" panose="020B0604020202020204"/>
              <a:buNone/>
            </a:pPr>
            <a:r>
              <a:rPr lang="pt-BR" sz="3200" b="0" i="0" u="none" strike="noStrike" cap="none" dirty="0">
                <a:solidFill>
                  <a:srgbClr val="01003F"/>
                </a:solidFill>
                <a:highlight>
                  <a:srgbClr val="FFFF00"/>
                </a:highlight>
                <a:latin typeface="Arial" panose="020B0604020202020204"/>
                <a:ea typeface="Arial" panose="020B0604020202020204"/>
                <a:cs typeface="Arial" panose="020B0604020202020204"/>
                <a:sym typeface="Arial" panose="020B0604020202020204"/>
              </a:rPr>
              <a:t>Justificativa, objetivo,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Lorem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ipsum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dolor</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sit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amet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consectetur</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adipiscing</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elit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Morbi</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imperdiet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mattis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dignissim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Pellentesque</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luctus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lectus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non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ullamcorper</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condimentum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Phasellus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rhoncus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sem non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dapibus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semper</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Donec</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maximus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eu ipsum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nec</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rhoncus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p>
        </p:txBody>
      </p:sp>
      <p:sp>
        <p:nvSpPr>
          <p:cNvPr id="89" name="Google Shape;89;p1"/>
          <p:cNvSpPr txBox="1"/>
          <p:nvPr/>
        </p:nvSpPr>
        <p:spPr>
          <a:xfrm>
            <a:off x="1680917" y="19177761"/>
            <a:ext cx="13696743" cy="2422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A0247"/>
              </a:buClr>
              <a:buSzPts val="6000"/>
              <a:buFont typeface="Arial" panose="020B0604020202020204"/>
              <a:buNone/>
            </a:pPr>
            <a:r>
              <a:rPr lang="pt-BR" sz="6000" b="1" i="0" u="none" strike="noStrike" cap="none">
                <a:solidFill>
                  <a:srgbClr val="01003F"/>
                </a:solidFill>
                <a:latin typeface="Arial" panose="020B0604020202020204"/>
                <a:ea typeface="Arial" panose="020B0604020202020204"/>
                <a:cs typeface="Arial" panose="020B0604020202020204"/>
                <a:sym typeface="Arial" panose="020B0604020202020204"/>
              </a:rPr>
              <a:t>Método</a:t>
            </a:r>
            <a:endParaRPr sz="8800" b="1" i="0" u="none" strike="noStrike" cap="none">
              <a:solidFill>
                <a:srgbClr val="01003F"/>
              </a:solidFill>
              <a:latin typeface="Arial" panose="020B0604020202020204"/>
              <a:ea typeface="Arial" panose="020B0604020202020204"/>
              <a:cs typeface="Arial" panose="020B0604020202020204"/>
              <a:sym typeface="Arial" panose="020B0604020202020204"/>
            </a:endParaRPr>
          </a:p>
        </p:txBody>
      </p:sp>
      <p:sp>
        <p:nvSpPr>
          <p:cNvPr id="93" name="Google Shape;93;p1"/>
          <p:cNvSpPr txBox="1"/>
          <p:nvPr/>
        </p:nvSpPr>
        <p:spPr>
          <a:xfrm>
            <a:off x="20803824" y="6680720"/>
            <a:ext cx="2905262" cy="1021540"/>
          </a:xfrm>
          <a:prstGeom prst="rect">
            <a:avLst/>
          </a:prstGeom>
          <a:noFill/>
          <a:ln>
            <a:noFill/>
          </a:ln>
        </p:spPr>
        <p:txBody>
          <a:bodyPr spcFirstLastPara="1" wrap="square" lIns="91425" tIns="45700" rIns="91425" bIns="45700" anchor="t" anchorCtr="0">
            <a:noAutofit/>
          </a:bodyPr>
          <a:lstStyle/>
          <a:p>
            <a:pPr marL="0" marR="0" lvl="0" indent="0" rtl="0">
              <a:lnSpc>
                <a:spcPct val="150000"/>
              </a:lnSpc>
              <a:spcBef>
                <a:spcPts val="0"/>
              </a:spcBef>
              <a:spcAft>
                <a:spcPts val="0"/>
              </a:spcAft>
              <a:buClr>
                <a:srgbClr val="2A0247"/>
              </a:buClr>
              <a:buSzPts val="2000"/>
              <a:buFont typeface="Arial" panose="020B0604020202020204"/>
              <a:buNone/>
            </a:pPr>
            <a:r>
              <a:rPr lang="pt-BR" sz="2800" b="1" i="0" u="none" strike="noStrike" cap="none" dirty="0">
                <a:solidFill>
                  <a:srgbClr val="85A826"/>
                </a:solidFill>
                <a:latin typeface="Arial" panose="020B0604020202020204"/>
                <a:ea typeface="Arial" panose="020B0604020202020204"/>
                <a:cs typeface="Arial" panose="020B0604020202020204"/>
                <a:sym typeface="Arial" panose="020B0604020202020204"/>
              </a:rPr>
              <a:t>Orientador(a):</a:t>
            </a:r>
          </a:p>
        </p:txBody>
      </p:sp>
      <p:sp>
        <p:nvSpPr>
          <p:cNvPr id="94" name="Google Shape;94;p1"/>
          <p:cNvSpPr txBox="1"/>
          <p:nvPr/>
        </p:nvSpPr>
        <p:spPr>
          <a:xfrm>
            <a:off x="1680918" y="24356516"/>
            <a:ext cx="13696743" cy="6055783"/>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2A0247"/>
              </a:buClr>
              <a:buSzPts val="3200"/>
              <a:buFont typeface="Arial" panose="020B0604020202020204"/>
              <a:buNone/>
            </a:pPr>
            <a:r>
              <a:rPr lang="pt-BR" sz="3200" b="0" i="0" u="none" strike="noStrike" cap="none">
                <a:solidFill>
                  <a:srgbClr val="01003F"/>
                </a:solidFill>
                <a:latin typeface="Arial" panose="020B0604020202020204"/>
                <a:ea typeface="Arial" panose="020B0604020202020204"/>
                <a:cs typeface="Arial" panose="020B0604020202020204"/>
                <a:sym typeface="Arial" panose="020B0604020202020204"/>
              </a:rPr>
              <a:t>Lorem ipsum dolor sit amet, consectetur adipiscing elit. Morbi imperdiet mattis dignissim. Pellentesque luctus lectus non ullamcorper condimentum. Phasellus rhoncus sem non dapibus semper. Donec maximus eu ipsum nec rhoncus. Vestibulum id tortor pulvinar neque aliquet consectetur tristique et augue. Integer nec ligula mollis, congue libero in, dapibus eros. Duis pretium elementum diam vel placerat. In elementum, risus eu pretium iaculis, nulla justo aliquam est, at fermentum dolor nisl sit amet leo. </a:t>
            </a:r>
          </a:p>
        </p:txBody>
      </p:sp>
      <p:sp>
        <p:nvSpPr>
          <p:cNvPr id="97" name="Google Shape;97;p1"/>
          <p:cNvSpPr txBox="1"/>
          <p:nvPr/>
        </p:nvSpPr>
        <p:spPr>
          <a:xfrm>
            <a:off x="20803824" y="4489684"/>
            <a:ext cx="2417163" cy="1004286"/>
          </a:xfrm>
          <a:prstGeom prst="rect">
            <a:avLst/>
          </a:prstGeom>
          <a:noFill/>
          <a:ln>
            <a:noFill/>
          </a:ln>
        </p:spPr>
        <p:txBody>
          <a:bodyPr spcFirstLastPara="1" wrap="square" lIns="91425" tIns="45700" rIns="91425" bIns="45700" anchor="t" anchorCtr="0">
            <a:noAutofit/>
          </a:bodyPr>
          <a:lstStyle/>
          <a:p>
            <a:pPr marL="0" marR="0" lvl="0" indent="0" rtl="0">
              <a:lnSpc>
                <a:spcPct val="150000"/>
              </a:lnSpc>
              <a:spcBef>
                <a:spcPts val="0"/>
              </a:spcBef>
              <a:spcAft>
                <a:spcPts val="0"/>
              </a:spcAft>
              <a:buClr>
                <a:srgbClr val="2A0247"/>
              </a:buClr>
              <a:buSzPts val="2000"/>
              <a:buFont typeface="Arial" panose="020B0604020202020204"/>
              <a:buNone/>
            </a:pPr>
            <a:r>
              <a:rPr lang="pt-BR" sz="2800" b="1" i="0" u="none" strike="noStrike" cap="none" dirty="0">
                <a:solidFill>
                  <a:srgbClr val="85A826"/>
                </a:solidFill>
                <a:latin typeface="Arial" panose="020B0604020202020204"/>
                <a:ea typeface="Arial" panose="020B0604020202020204"/>
                <a:cs typeface="Arial" panose="020B0604020202020204"/>
                <a:sym typeface="Arial" panose="020B0604020202020204"/>
              </a:rPr>
              <a:t>Autor(a)(es):</a:t>
            </a:r>
          </a:p>
        </p:txBody>
      </p:sp>
      <p:sp>
        <p:nvSpPr>
          <p:cNvPr id="98" name="Google Shape;98;p1"/>
          <p:cNvSpPr txBox="1"/>
          <p:nvPr/>
        </p:nvSpPr>
        <p:spPr>
          <a:xfrm>
            <a:off x="16730143" y="30049306"/>
            <a:ext cx="13696743" cy="2422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A0247"/>
              </a:buClr>
              <a:buSzPts val="6000"/>
              <a:buFont typeface="Arial" panose="020B0604020202020204"/>
              <a:buNone/>
            </a:pPr>
            <a:r>
              <a:rPr lang="pt-BR" sz="6000" b="1" i="0" u="none" strike="noStrike" cap="none" dirty="0">
                <a:solidFill>
                  <a:srgbClr val="01003F"/>
                </a:solidFill>
                <a:latin typeface="Arial" panose="020B0604020202020204"/>
                <a:ea typeface="Arial" panose="020B0604020202020204"/>
                <a:cs typeface="Arial" panose="020B0604020202020204"/>
                <a:sym typeface="Arial" panose="020B0604020202020204"/>
              </a:rPr>
              <a:t>Considerações finais</a:t>
            </a:r>
            <a:endParaRPr sz="10300" b="1" i="0" u="none" strike="noStrike" cap="none" dirty="0">
              <a:solidFill>
                <a:srgbClr val="01003F"/>
              </a:solidFill>
              <a:latin typeface="Arial" panose="020B0604020202020204"/>
              <a:ea typeface="Arial" panose="020B0604020202020204"/>
              <a:cs typeface="Arial" panose="020B0604020202020204"/>
              <a:sym typeface="Arial" panose="020B0604020202020204"/>
            </a:endParaRPr>
          </a:p>
        </p:txBody>
      </p:sp>
      <p:sp>
        <p:nvSpPr>
          <p:cNvPr id="99" name="Google Shape;99;p1"/>
          <p:cNvSpPr txBox="1"/>
          <p:nvPr/>
        </p:nvSpPr>
        <p:spPr>
          <a:xfrm>
            <a:off x="16730144" y="37705679"/>
            <a:ext cx="13696743" cy="2422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A0247"/>
              </a:buClr>
              <a:buSzPts val="6000"/>
              <a:buFont typeface="Arial" panose="020B0604020202020204"/>
              <a:buNone/>
            </a:pPr>
            <a:r>
              <a:rPr lang="pt-BR" sz="6000" b="1" i="0" u="none" strike="noStrike" cap="none">
                <a:solidFill>
                  <a:srgbClr val="01003F"/>
                </a:solidFill>
                <a:latin typeface="Arial" panose="020B0604020202020204"/>
                <a:ea typeface="Arial" panose="020B0604020202020204"/>
                <a:cs typeface="Arial" panose="020B0604020202020204"/>
                <a:sym typeface="Arial" panose="020B0604020202020204"/>
              </a:rPr>
              <a:t>Referências</a:t>
            </a:r>
            <a:endParaRPr sz="8800" b="1" i="0" u="none" strike="noStrike" cap="none">
              <a:solidFill>
                <a:srgbClr val="01003F"/>
              </a:solidFill>
              <a:latin typeface="Arial" panose="020B0604020202020204"/>
              <a:ea typeface="Arial" panose="020B0604020202020204"/>
              <a:cs typeface="Arial" panose="020B0604020202020204"/>
              <a:sym typeface="Arial" panose="020B0604020202020204"/>
            </a:endParaRPr>
          </a:p>
        </p:txBody>
      </p:sp>
      <p:sp>
        <p:nvSpPr>
          <p:cNvPr id="100" name="Google Shape;100;p1"/>
          <p:cNvSpPr txBox="1"/>
          <p:nvPr/>
        </p:nvSpPr>
        <p:spPr>
          <a:xfrm>
            <a:off x="16793371" y="32040034"/>
            <a:ext cx="13696743" cy="6055783"/>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2A0247"/>
              </a:buClr>
              <a:buSzPts val="3200"/>
              <a:buFont typeface="Arial" panose="020B0604020202020204"/>
              <a:buNone/>
            </a:pP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Lorem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ipsum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dolor</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sit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amet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consectetur</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adipiscing</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elit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Morbi</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imperdiet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mattis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dignissim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Pellentesque</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luctus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lectus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non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ullamcorper</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condimentum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Phasellus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rhoncus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sem non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dapibus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semper</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Donec</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maximus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eu ipsum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nec</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rhoncus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Vestibulum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id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tortor</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pulvinar</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neque</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aliquet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consectetur</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tristique</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et augue.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Integer</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nec</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ligula</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mollis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congue</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libero in,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dapibus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eros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Duis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pretium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elementum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diam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vel</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placerat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In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elementum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risus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eu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pretium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iaculis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nulla</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justo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aliquam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est,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at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fermentum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dolor</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nisl</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sit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amet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leo</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p>
        </p:txBody>
      </p:sp>
      <p:sp>
        <p:nvSpPr>
          <p:cNvPr id="101" name="Google Shape;101;p1"/>
          <p:cNvSpPr txBox="1"/>
          <p:nvPr/>
        </p:nvSpPr>
        <p:spPr>
          <a:xfrm>
            <a:off x="16793371" y="39137154"/>
            <a:ext cx="13696743" cy="2982052"/>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chemeClr val="dk1"/>
              </a:buClr>
              <a:buSzPts val="3200"/>
              <a:buFont typeface="Arial" panose="020B0604020202020204"/>
              <a:buNone/>
            </a:pPr>
            <a:endParaRPr sz="3200" b="0" i="0" u="none" strike="noStrike" cap="none" dirty="0">
              <a:solidFill>
                <a:srgbClr val="01003F"/>
              </a:solidFill>
              <a:latin typeface="Arial" panose="020B0604020202020204"/>
              <a:ea typeface="Arial" panose="020B0604020202020204"/>
              <a:cs typeface="Arial" panose="020B0604020202020204"/>
              <a:sym typeface="Arial" panose="020B0604020202020204"/>
            </a:endParaRPr>
          </a:p>
          <a:p>
            <a:pPr marL="0" marR="0" lvl="0" indent="0" algn="just" rtl="0">
              <a:lnSpc>
                <a:spcPct val="150000"/>
              </a:lnSpc>
              <a:spcBef>
                <a:spcPts val="3545"/>
              </a:spcBef>
              <a:spcAft>
                <a:spcPts val="0"/>
              </a:spcAft>
              <a:buClr>
                <a:srgbClr val="2A0247"/>
              </a:buClr>
              <a:buSzPts val="3200"/>
              <a:buFont typeface="Arial" panose="020B0604020202020204"/>
              <a:buNone/>
            </a:pP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Lorem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ipsum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dolor</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sit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amet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consectetur</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adipiscing</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elit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Morbi</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imperdiet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mattis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dignissim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Pellentesque</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luctus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lectus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non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ullamcorper</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condimentum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p>
          <a:p>
            <a:pPr marL="0" marR="0" lvl="0" indent="0" algn="just" rtl="0">
              <a:lnSpc>
                <a:spcPct val="150000"/>
              </a:lnSpc>
              <a:spcBef>
                <a:spcPts val="3545"/>
              </a:spcBef>
              <a:spcAft>
                <a:spcPts val="0"/>
              </a:spcAft>
              <a:buClr>
                <a:schemeClr val="dk1"/>
              </a:buClr>
              <a:buSzPts val="3200"/>
              <a:buFont typeface="Arial" panose="020B0604020202020204"/>
              <a:buNone/>
            </a:pPr>
            <a:endParaRPr sz="3200" b="0" i="0" u="none" strike="noStrike" cap="none" dirty="0">
              <a:solidFill>
                <a:srgbClr val="01003F"/>
              </a:solidFill>
              <a:latin typeface="Arial" panose="020B0604020202020204"/>
              <a:ea typeface="Arial" panose="020B0604020202020204"/>
              <a:cs typeface="Arial" panose="020B0604020202020204"/>
              <a:sym typeface="Arial" panose="020B0604020202020204"/>
            </a:endParaRPr>
          </a:p>
        </p:txBody>
      </p:sp>
      <p:sp>
        <p:nvSpPr>
          <p:cNvPr id="102" name="Google Shape;102;p1"/>
          <p:cNvSpPr txBox="1"/>
          <p:nvPr/>
        </p:nvSpPr>
        <p:spPr>
          <a:xfrm>
            <a:off x="23578514" y="4596427"/>
            <a:ext cx="8415360" cy="219757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2A0247"/>
              </a:buClr>
              <a:buSzPts val="2000"/>
              <a:buFont typeface="Arial" panose="020B0604020202020204"/>
              <a:buNone/>
            </a:pPr>
            <a:r>
              <a:rPr lang="pt-BR" sz="2800" b="0" i="0" u="none" strike="noStrike" cap="none" dirty="0">
                <a:solidFill>
                  <a:srgbClr val="85A826"/>
                </a:solidFill>
                <a:latin typeface="Arial" panose="020B0604020202020204"/>
                <a:ea typeface="Arial" panose="020B0604020202020204"/>
                <a:cs typeface="Arial" panose="020B0604020202020204"/>
                <a:sym typeface="Arial" panose="020B0604020202020204"/>
              </a:rPr>
              <a:t>Nome(s) aqui</a:t>
            </a:r>
          </a:p>
        </p:txBody>
      </p:sp>
      <p:sp>
        <p:nvSpPr>
          <p:cNvPr id="103" name="Google Shape;103;p1"/>
          <p:cNvSpPr txBox="1"/>
          <p:nvPr/>
        </p:nvSpPr>
        <p:spPr>
          <a:xfrm>
            <a:off x="23610128" y="6886324"/>
            <a:ext cx="8415360" cy="148664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2A0247"/>
              </a:buClr>
              <a:buSzPts val="2000"/>
              <a:buFont typeface="Arial" panose="020B0604020202020204"/>
              <a:buNone/>
            </a:pPr>
            <a:r>
              <a:rPr lang="pt-BR" sz="2800" b="0" i="0" u="none" strike="noStrike" cap="none" dirty="0">
                <a:solidFill>
                  <a:srgbClr val="85A826"/>
                </a:solidFill>
                <a:latin typeface="Arial" panose="020B0604020202020204"/>
                <a:ea typeface="Arial" panose="020B0604020202020204"/>
                <a:cs typeface="Arial" panose="020B0604020202020204"/>
                <a:sym typeface="Arial" panose="020B0604020202020204"/>
              </a:rPr>
              <a:t>Nome aqui</a:t>
            </a:r>
          </a:p>
        </p:txBody>
      </p:sp>
      <p:sp>
        <p:nvSpPr>
          <p:cNvPr id="104" name="Google Shape;104;p1"/>
          <p:cNvSpPr txBox="1"/>
          <p:nvPr/>
        </p:nvSpPr>
        <p:spPr>
          <a:xfrm>
            <a:off x="2769153" y="4573493"/>
            <a:ext cx="8856369" cy="176664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44B8B8"/>
              </a:buClr>
              <a:buSzPts val="2400"/>
              <a:buFont typeface="Arial" panose="020B0604020202020204"/>
              <a:buNone/>
            </a:pPr>
            <a:r>
              <a:rPr lang="pt-BR" sz="3600" b="1" i="1" u="none" strike="noStrike" cap="none" dirty="0">
                <a:solidFill>
                  <a:srgbClr val="254027"/>
                </a:solidFill>
                <a:latin typeface="Arial" panose="020B0604020202020204"/>
                <a:ea typeface="Arial" panose="020B0604020202020204"/>
                <a:cs typeface="Arial" panose="020B0604020202020204"/>
                <a:sym typeface="Arial" panose="020B0604020202020204"/>
              </a:rPr>
              <a:t>ENCONTRO DE INICIAÇÃO CIENTÍFICA – ENIC (texto editável)</a:t>
            </a:r>
          </a:p>
        </p:txBody>
      </p:sp>
      <p:pic>
        <p:nvPicPr>
          <p:cNvPr id="105" name="Google Shape;105;p1"/>
          <p:cNvPicPr preferRelativeResize="0"/>
          <p:nvPr/>
        </p:nvPicPr>
        <p:blipFill rotWithShape="1">
          <a:blip r:embed="rId3"/>
          <a:srcRect l="44128" t="35904" r="20038" b="28344"/>
          <a:stretch>
            <a:fillRect/>
          </a:stretch>
        </p:blipFill>
        <p:spPr>
          <a:xfrm>
            <a:off x="16793371" y="10060023"/>
            <a:ext cx="13633515" cy="7651231"/>
          </a:xfrm>
          <a:prstGeom prst="rect">
            <a:avLst/>
          </a:prstGeom>
          <a:noFill/>
          <a:ln>
            <a:noFill/>
          </a:ln>
        </p:spPr>
      </p:pic>
      <p:sp>
        <p:nvSpPr>
          <p:cNvPr id="106" name="Google Shape;106;p1"/>
          <p:cNvSpPr txBox="1"/>
          <p:nvPr/>
        </p:nvSpPr>
        <p:spPr>
          <a:xfrm>
            <a:off x="16958399" y="8809113"/>
            <a:ext cx="11758697" cy="118675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A0247"/>
              </a:buClr>
              <a:buSzPts val="3200"/>
              <a:buFont typeface="Arial" panose="020B0604020202020204"/>
              <a:buNone/>
            </a:pPr>
            <a:r>
              <a:rPr lang="pt-BR" sz="3200" b="1" i="0" u="none" strike="noStrike" cap="none" dirty="0">
                <a:solidFill>
                  <a:srgbClr val="01003F"/>
                </a:solidFill>
                <a:latin typeface="Arial" panose="020B0604020202020204"/>
                <a:ea typeface="Arial" panose="020B0604020202020204"/>
                <a:cs typeface="Arial" panose="020B0604020202020204"/>
                <a:sym typeface="Arial" panose="020B0604020202020204"/>
              </a:rPr>
              <a:t>Figura</a:t>
            </a:r>
          </a:p>
        </p:txBody>
      </p:sp>
      <p:sp>
        <p:nvSpPr>
          <p:cNvPr id="107" name="Google Shape;107;p1"/>
          <p:cNvSpPr txBox="1"/>
          <p:nvPr/>
        </p:nvSpPr>
        <p:spPr>
          <a:xfrm>
            <a:off x="16730143" y="19475847"/>
            <a:ext cx="11758697" cy="118675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A0247"/>
              </a:buClr>
              <a:buSzPts val="3200"/>
              <a:buFont typeface="Arial" panose="020B0604020202020204"/>
              <a:buNone/>
            </a:pPr>
            <a:r>
              <a:rPr lang="pt-BR" sz="3200" b="1" i="0" u="none" strike="noStrike" cap="none">
                <a:solidFill>
                  <a:srgbClr val="01003F"/>
                </a:solidFill>
                <a:latin typeface="Arial" panose="020B0604020202020204"/>
                <a:ea typeface="Arial" panose="020B0604020202020204"/>
                <a:cs typeface="Arial" panose="020B0604020202020204"/>
                <a:sym typeface="Arial" panose="020B0604020202020204"/>
              </a:rPr>
              <a:t>Figura</a:t>
            </a:r>
          </a:p>
        </p:txBody>
      </p:sp>
      <p:sp>
        <p:nvSpPr>
          <p:cNvPr id="108" name="Google Shape;108;p1"/>
          <p:cNvSpPr txBox="1"/>
          <p:nvPr/>
        </p:nvSpPr>
        <p:spPr>
          <a:xfrm>
            <a:off x="16882075" y="27826621"/>
            <a:ext cx="11758697" cy="118675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A0247"/>
              </a:buClr>
              <a:buSzPts val="3200"/>
              <a:buFont typeface="Arial" panose="020B0604020202020204"/>
              <a:buNone/>
            </a:pPr>
            <a:r>
              <a:rPr lang="pt-BR" sz="3200" b="1" i="0" u="none" strike="noStrike" cap="none">
                <a:solidFill>
                  <a:srgbClr val="01003F"/>
                </a:solidFill>
                <a:latin typeface="Arial" panose="020B0604020202020204"/>
                <a:ea typeface="Arial" panose="020B0604020202020204"/>
                <a:cs typeface="Arial" panose="020B0604020202020204"/>
                <a:sym typeface="Arial" panose="020B0604020202020204"/>
              </a:rPr>
              <a:t>Fonte, ano</a:t>
            </a:r>
          </a:p>
        </p:txBody>
      </p:sp>
      <p:sp>
        <p:nvSpPr>
          <p:cNvPr id="109" name="Google Shape;109;p1"/>
          <p:cNvSpPr txBox="1"/>
          <p:nvPr/>
        </p:nvSpPr>
        <p:spPr>
          <a:xfrm>
            <a:off x="16730143" y="17631357"/>
            <a:ext cx="11758697" cy="118675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A0247"/>
              </a:buClr>
              <a:buSzPts val="3200"/>
              <a:buFont typeface="Arial" panose="020B0604020202020204"/>
              <a:buNone/>
            </a:pPr>
            <a:r>
              <a:rPr lang="pt-BR" sz="3200" b="1" i="0" u="none" strike="noStrike" cap="none" dirty="0">
                <a:solidFill>
                  <a:srgbClr val="01003F"/>
                </a:solidFill>
                <a:latin typeface="Arial" panose="020B0604020202020204"/>
                <a:ea typeface="Arial" panose="020B0604020202020204"/>
                <a:cs typeface="Arial" panose="020B0604020202020204"/>
                <a:sym typeface="Arial" panose="020B0604020202020204"/>
              </a:rPr>
              <a:t>Fonte, ano</a:t>
            </a:r>
          </a:p>
        </p:txBody>
      </p:sp>
      <p:sp>
        <p:nvSpPr>
          <p:cNvPr id="110" name="Google Shape;110;p1"/>
          <p:cNvSpPr txBox="1"/>
          <p:nvPr/>
        </p:nvSpPr>
        <p:spPr>
          <a:xfrm>
            <a:off x="1972402" y="30486308"/>
            <a:ext cx="11758697" cy="118675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A0247"/>
              </a:buClr>
              <a:buSzPts val="3200"/>
              <a:buFont typeface="Arial" panose="020B0604020202020204"/>
              <a:buNone/>
            </a:pPr>
            <a:r>
              <a:rPr lang="pt-BR" sz="3200" b="1" i="0" u="none" strike="noStrike" cap="none">
                <a:solidFill>
                  <a:srgbClr val="01003F"/>
                </a:solidFill>
                <a:latin typeface="Arial" panose="020B0604020202020204"/>
                <a:ea typeface="Arial" panose="020B0604020202020204"/>
                <a:cs typeface="Arial" panose="020B0604020202020204"/>
                <a:sym typeface="Arial" panose="020B0604020202020204"/>
              </a:rPr>
              <a:t>Gráfico</a:t>
            </a:r>
          </a:p>
        </p:txBody>
      </p:sp>
      <p:sp>
        <p:nvSpPr>
          <p:cNvPr id="111" name="Google Shape;111;p1"/>
          <p:cNvSpPr txBox="1"/>
          <p:nvPr/>
        </p:nvSpPr>
        <p:spPr>
          <a:xfrm>
            <a:off x="1680916" y="41063669"/>
            <a:ext cx="11758697" cy="118675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A0247"/>
              </a:buClr>
              <a:buSzPts val="3200"/>
              <a:buFont typeface="Arial" panose="020B0604020202020204"/>
              <a:buNone/>
            </a:pPr>
            <a:r>
              <a:rPr lang="pt-BR" sz="3200" b="1" i="0" u="none" strike="noStrike" cap="none">
                <a:solidFill>
                  <a:srgbClr val="01003F"/>
                </a:solidFill>
                <a:latin typeface="Arial" panose="020B0604020202020204"/>
                <a:ea typeface="Arial" panose="020B0604020202020204"/>
                <a:cs typeface="Arial" panose="020B0604020202020204"/>
                <a:sym typeface="Arial" panose="020B0604020202020204"/>
              </a:rPr>
              <a:t>Fonte, ano</a:t>
            </a:r>
          </a:p>
        </p:txBody>
      </p:sp>
      <p:sp>
        <p:nvSpPr>
          <p:cNvPr id="112" name="Google Shape;112;p1"/>
          <p:cNvSpPr txBox="1"/>
          <p:nvPr/>
        </p:nvSpPr>
        <p:spPr>
          <a:xfrm>
            <a:off x="1680918" y="22951731"/>
            <a:ext cx="13696743" cy="2422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A0247"/>
              </a:buClr>
              <a:buSzPts val="6000"/>
              <a:buFont typeface="Arial" panose="020B0604020202020204"/>
              <a:buNone/>
            </a:pPr>
            <a:r>
              <a:rPr lang="pt-BR" sz="6000" b="1" i="0" u="none" strike="noStrike" cap="none" dirty="0">
                <a:solidFill>
                  <a:srgbClr val="01003F"/>
                </a:solidFill>
                <a:latin typeface="Arial" panose="020B0604020202020204"/>
                <a:ea typeface="Arial" panose="020B0604020202020204"/>
                <a:cs typeface="Arial" panose="020B0604020202020204"/>
                <a:sym typeface="Arial" panose="020B0604020202020204"/>
              </a:rPr>
              <a:t>Resultados</a:t>
            </a:r>
            <a:endParaRPr sz="8800" b="1" i="0" u="none" strike="noStrike" cap="none" dirty="0">
              <a:solidFill>
                <a:srgbClr val="01003F"/>
              </a:solidFill>
              <a:latin typeface="Arial" panose="020B0604020202020204"/>
              <a:ea typeface="Arial" panose="020B0604020202020204"/>
              <a:cs typeface="Arial" panose="020B0604020202020204"/>
              <a:sym typeface="Arial" panose="020B0604020202020204"/>
            </a:endParaRPr>
          </a:p>
        </p:txBody>
      </p:sp>
      <p:sp>
        <p:nvSpPr>
          <p:cNvPr id="113" name="Google Shape;113;p1"/>
          <p:cNvSpPr txBox="1"/>
          <p:nvPr/>
        </p:nvSpPr>
        <p:spPr>
          <a:xfrm>
            <a:off x="1680916" y="20549338"/>
            <a:ext cx="13696743" cy="2869827"/>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2A0247"/>
              </a:buClr>
              <a:buSzPts val="3200"/>
              <a:buFont typeface="Arial" panose="020B0604020202020204"/>
              <a:buNone/>
            </a:pP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Congue</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libero in,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dapibus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eros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Duis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pretium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elementum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diam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vel</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placerat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In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elementum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risus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eu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pretium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iaculis</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nulla</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justo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aliquam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est,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at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fermentum</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dolor</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nisl</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sit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amet</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r>
              <a:rPr lang="pt-BR" sz="3200" b="0" i="0" u="none" strike="noStrike" cap="none" dirty="0" err="1">
                <a:solidFill>
                  <a:srgbClr val="01003F"/>
                </a:solidFill>
                <a:latin typeface="Arial" panose="020B0604020202020204"/>
                <a:ea typeface="Arial" panose="020B0604020202020204"/>
                <a:cs typeface="Arial" panose="020B0604020202020204"/>
                <a:sym typeface="Arial" panose="020B0604020202020204"/>
              </a:rPr>
              <a:t>leo</a:t>
            </a:r>
            <a:r>
              <a:rPr lang="pt-BR" sz="3200" b="0" i="0" u="none" strike="noStrike" cap="none" dirty="0">
                <a:solidFill>
                  <a:srgbClr val="01003F"/>
                </a:solidFill>
                <a:latin typeface="Arial" panose="020B0604020202020204"/>
                <a:ea typeface="Arial" panose="020B0604020202020204"/>
                <a:cs typeface="Arial" panose="020B0604020202020204"/>
                <a:sym typeface="Arial" panose="020B0604020202020204"/>
              </a:rPr>
              <a:t>. </a:t>
            </a:r>
          </a:p>
        </p:txBody>
      </p:sp>
      <p:pic>
        <p:nvPicPr>
          <p:cNvPr id="114" name="Google Shape;114;p1"/>
          <p:cNvPicPr preferRelativeResize="0"/>
          <p:nvPr/>
        </p:nvPicPr>
        <p:blipFill rotWithShape="1">
          <a:blip r:embed="rId4"/>
          <a:srcRect l="5501" t="14082" r="6855" b="24868"/>
          <a:stretch>
            <a:fillRect/>
          </a:stretch>
        </p:blipFill>
        <p:spPr>
          <a:xfrm>
            <a:off x="16882075" y="20774115"/>
            <a:ext cx="13544811" cy="7052506"/>
          </a:xfrm>
          <a:prstGeom prst="rect">
            <a:avLst/>
          </a:prstGeom>
          <a:noFill/>
          <a:ln>
            <a:noFill/>
          </a:ln>
        </p:spPr>
      </p:pic>
      <p:pic>
        <p:nvPicPr>
          <p:cNvPr id="115" name="Google Shape;115;p1"/>
          <p:cNvPicPr preferRelativeResize="0"/>
          <p:nvPr/>
        </p:nvPicPr>
        <p:blipFill>
          <a:blip r:embed="rId5"/>
          <a:stretch>
            <a:fillRect/>
          </a:stretch>
        </p:blipFill>
        <p:spPr>
          <a:xfrm>
            <a:off x="1744150" y="32001375"/>
            <a:ext cx="13544801" cy="8733972"/>
          </a:xfrm>
          <a:prstGeom prst="rect">
            <a:avLst/>
          </a:prstGeom>
          <a:noFill/>
          <a:ln>
            <a:noFill/>
          </a:ln>
        </p:spPr>
      </p:pic>
      <p:sp>
        <p:nvSpPr>
          <p:cNvPr id="116" name="Google Shape;116;p1"/>
          <p:cNvSpPr txBox="1"/>
          <p:nvPr/>
        </p:nvSpPr>
        <p:spPr>
          <a:xfrm>
            <a:off x="2769157" y="6237365"/>
            <a:ext cx="7947839" cy="113607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44B8B8"/>
              </a:buClr>
              <a:buSzPts val="2400"/>
              <a:buFont typeface="Arial" panose="020B0604020202020204"/>
              <a:buNone/>
            </a:pPr>
            <a:r>
              <a:rPr lang="pt-BR" sz="2400" b="1" i="1" dirty="0">
                <a:solidFill>
                  <a:srgbClr val="254027"/>
                </a:solidFill>
              </a:rPr>
              <a:t>Número do trabalho Even3 </a:t>
            </a:r>
            <a:r>
              <a:rPr lang="pt-BR" sz="2400" b="1" i="1" u="none" strike="noStrike" cap="none" dirty="0">
                <a:solidFill>
                  <a:srgbClr val="254027"/>
                </a:solidFill>
                <a:latin typeface="Arial" panose="020B0604020202020204"/>
                <a:ea typeface="Arial" panose="020B0604020202020204"/>
                <a:cs typeface="Arial" panose="020B0604020202020204"/>
                <a:sym typeface="Arial" panose="020B0604020202020204"/>
              </a:rPr>
              <a:t> (texto editável)</a:t>
            </a:r>
          </a:p>
        </p:txBody>
      </p:sp>
      <p:pic>
        <p:nvPicPr>
          <p:cNvPr id="3" name="Imagem 2">
            <a:extLst>
              <a:ext uri="{FF2B5EF4-FFF2-40B4-BE49-F238E27FC236}">
                <a16:creationId xmlns:a16="http://schemas.microsoft.com/office/drawing/2014/main" id="{021AF8DB-B608-4C88-8E4A-2BD6EAB3FDBA}"/>
              </a:ext>
            </a:extLst>
          </p:cNvPr>
          <p:cNvPicPr>
            <a:picLocks noChangeAspect="1"/>
          </p:cNvPicPr>
          <p:nvPr/>
        </p:nvPicPr>
        <p:blipFill>
          <a:blip r:embed="rId6"/>
          <a:stretch>
            <a:fillRect/>
          </a:stretch>
        </p:blipFill>
        <p:spPr>
          <a:xfrm>
            <a:off x="0" y="-47213"/>
            <a:ext cx="32399288" cy="4168757"/>
          </a:xfrm>
          <a:prstGeom prst="rect">
            <a:avLst/>
          </a:prstGeom>
        </p:spPr>
      </p:pic>
    </p:spTree>
  </p:cSld>
  <p:clrMapOvr>
    <a:masterClrMapping/>
  </p:clrMapOvr>
</p:sld>
</file>

<file path=ppt/theme/theme1.xml><?xml version="1.0" encoding="utf-8"?>
<a:theme xmlns:a="http://schemas.openxmlformats.org/drawingml/2006/main"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337</Words>
  <Application>Microsoft Office PowerPoint</Application>
  <PresentationFormat>Personalizar</PresentationFormat>
  <Paragraphs>24</Paragraphs>
  <Slides>1</Slides>
  <Notes>1</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vt:i4>
      </vt:variant>
    </vt:vector>
  </HeadingPairs>
  <TitlesOfParts>
    <vt:vector size="4" baseType="lpstr">
      <vt:lpstr>Arial</vt:lpstr>
      <vt:lpstr>Calibri</vt:lpstr>
      <vt:lpstr>Tema do Office</vt:lpstr>
      <vt:lpstr>Título lorem ipsum dolor sit amet consectetur adipiscing elit morbi imperdiet mattis dignissim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lorem ipsum dolor sit amet consectetur adipiscing elit morbi imperdiet mattis dignissim</dc:title>
  <dc:creator>Acom</dc:creator>
  <cp:lastModifiedBy>krdias@unitau.br</cp:lastModifiedBy>
  <cp:revision>6</cp:revision>
  <dcterms:created xsi:type="dcterms:W3CDTF">2022-10-06T23:47:46Z</dcterms:created>
  <dcterms:modified xsi:type="dcterms:W3CDTF">2024-06-03T20:55:35Z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20E4C4D62E894EB9B2C257590F09E4AB</vt:lpwstr>
  </property>
  <property fmtid="{D5CDD505-2E9C-101B-9397-08002B2CF9AE}" pid="3" name="KSOProductBuildVer">
    <vt:lpwstr>1046-11.2.0.11341</vt:lpwstr>
  </property>
</Properties>
</file>