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C2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8A58-C4C9-426B-B03F-ED29F0A214C5}" type="datetimeFigureOut">
              <a:rPr lang="fr-FR" smtClean="0"/>
              <a:t>26/08/2015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B42D-1408-4584-9938-D3AF9B4D9D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15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8A58-C4C9-426B-B03F-ED29F0A214C5}" type="datetimeFigureOut">
              <a:rPr lang="fr-FR" smtClean="0"/>
              <a:t>26/08/2015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B42D-1408-4584-9938-D3AF9B4D9D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3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8A58-C4C9-426B-B03F-ED29F0A214C5}" type="datetimeFigureOut">
              <a:rPr lang="fr-FR" smtClean="0"/>
              <a:t>26/08/2015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B42D-1408-4584-9938-D3AF9B4D9D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11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8A58-C4C9-426B-B03F-ED29F0A214C5}" type="datetimeFigureOut">
              <a:rPr lang="fr-FR" smtClean="0"/>
              <a:t>26/08/2015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B42D-1408-4584-9938-D3AF9B4D9D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2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8A58-C4C9-426B-B03F-ED29F0A214C5}" type="datetimeFigureOut">
              <a:rPr lang="fr-FR" smtClean="0"/>
              <a:t>26/08/2015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B42D-1408-4584-9938-D3AF9B4D9D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74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8A58-C4C9-426B-B03F-ED29F0A214C5}" type="datetimeFigureOut">
              <a:rPr lang="fr-FR" smtClean="0"/>
              <a:t>26/08/2015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B42D-1408-4584-9938-D3AF9B4D9D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51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8A58-C4C9-426B-B03F-ED29F0A214C5}" type="datetimeFigureOut">
              <a:rPr lang="fr-FR" smtClean="0"/>
              <a:t>26/08/2015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B42D-1408-4584-9938-D3AF9B4D9D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8A58-C4C9-426B-B03F-ED29F0A214C5}" type="datetimeFigureOut">
              <a:rPr lang="fr-FR" smtClean="0"/>
              <a:t>26/08/2015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B42D-1408-4584-9938-D3AF9B4D9D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09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8A58-C4C9-426B-B03F-ED29F0A214C5}" type="datetimeFigureOut">
              <a:rPr lang="fr-FR" smtClean="0"/>
              <a:t>26/08/2015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B42D-1408-4584-9938-D3AF9B4D9D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81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8A58-C4C9-426B-B03F-ED29F0A214C5}" type="datetimeFigureOut">
              <a:rPr lang="fr-FR" smtClean="0"/>
              <a:t>26/08/2015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B42D-1408-4584-9938-D3AF9B4D9D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92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8A58-C4C9-426B-B03F-ED29F0A214C5}" type="datetimeFigureOut">
              <a:rPr lang="fr-FR" smtClean="0"/>
              <a:t>26/08/2015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9B42D-1408-4584-9938-D3AF9B4D9D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04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8A58-C4C9-426B-B03F-ED29F0A214C5}" type="datetimeFigureOut">
              <a:rPr lang="fr-FR" smtClean="0"/>
              <a:t>26/08/2015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9B42D-1408-4584-9938-D3AF9B4D9D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2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1" t="4131" r="11385"/>
          <a:stretch/>
        </p:blipFill>
        <p:spPr>
          <a:xfrm>
            <a:off x="2446987" y="4336"/>
            <a:ext cx="7276564" cy="68536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34873" y="2343956"/>
            <a:ext cx="1223494" cy="1313644"/>
          </a:xfrm>
          <a:prstGeom prst="rect">
            <a:avLst/>
          </a:prstGeom>
          <a:noFill/>
          <a:ln w="57150">
            <a:solidFill>
              <a:srgbClr val="EDF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/>
          <p:cNvSpPr txBox="1"/>
          <p:nvPr/>
        </p:nvSpPr>
        <p:spPr>
          <a:xfrm>
            <a:off x="605306" y="1974415"/>
            <a:ext cx="139091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Processeur derrière le ventilateur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1684" y="1738648"/>
            <a:ext cx="3361385" cy="4262907"/>
          </a:xfrm>
          <a:prstGeom prst="rect">
            <a:avLst/>
          </a:prstGeom>
          <a:noFill/>
          <a:ln w="57150">
            <a:solidFill>
              <a:srgbClr val="EDF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/>
          <p:cNvCxnSpPr>
            <a:stCxn id="6" idx="3"/>
            <a:endCxn id="5" idx="1"/>
          </p:cNvCxnSpPr>
          <p:nvPr/>
        </p:nvCxnSpPr>
        <p:spPr>
          <a:xfrm>
            <a:off x="1996223" y="2436080"/>
            <a:ext cx="1738650" cy="564698"/>
          </a:xfrm>
          <a:prstGeom prst="line">
            <a:avLst/>
          </a:prstGeom>
          <a:ln w="38100">
            <a:solidFill>
              <a:srgbClr val="EDF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431" y="3170005"/>
            <a:ext cx="13909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 mère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/>
          <p:cNvCxnSpPr>
            <a:stCxn id="12" idx="3"/>
            <a:endCxn id="7" idx="1"/>
          </p:cNvCxnSpPr>
          <p:nvPr/>
        </p:nvCxnSpPr>
        <p:spPr>
          <a:xfrm>
            <a:off x="1646348" y="3354671"/>
            <a:ext cx="1045336" cy="515431"/>
          </a:xfrm>
          <a:prstGeom prst="line">
            <a:avLst/>
          </a:prstGeom>
          <a:ln w="38100">
            <a:solidFill>
              <a:srgbClr val="EDF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125791" y="2279561"/>
            <a:ext cx="360610" cy="1725769"/>
          </a:xfrm>
          <a:prstGeom prst="rect">
            <a:avLst/>
          </a:prstGeom>
          <a:noFill/>
          <a:ln w="57150">
            <a:solidFill>
              <a:srgbClr val="EDF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10122799" y="510380"/>
            <a:ext cx="13909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/>
          <p:cNvCxnSpPr>
            <a:stCxn id="15" idx="3"/>
            <a:endCxn id="16" idx="1"/>
          </p:cNvCxnSpPr>
          <p:nvPr/>
        </p:nvCxnSpPr>
        <p:spPr>
          <a:xfrm flipV="1">
            <a:off x="5486401" y="695046"/>
            <a:ext cx="4636398" cy="2447400"/>
          </a:xfrm>
          <a:prstGeom prst="line">
            <a:avLst/>
          </a:prstGeom>
          <a:ln w="38100">
            <a:solidFill>
              <a:srgbClr val="EDF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262320" y="5080236"/>
            <a:ext cx="13909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Disque dur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51807" y="4273227"/>
            <a:ext cx="2477037" cy="1313644"/>
          </a:xfrm>
          <a:prstGeom prst="rect">
            <a:avLst/>
          </a:prstGeom>
          <a:noFill/>
          <a:ln w="57150">
            <a:solidFill>
              <a:srgbClr val="EDF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/>
          <p:cNvCxnSpPr>
            <a:stCxn id="21" idx="3"/>
            <a:endCxn id="20" idx="1"/>
          </p:cNvCxnSpPr>
          <p:nvPr/>
        </p:nvCxnSpPr>
        <p:spPr>
          <a:xfrm>
            <a:off x="8628844" y="4930049"/>
            <a:ext cx="1633476" cy="334853"/>
          </a:xfrm>
          <a:prstGeom prst="line">
            <a:avLst/>
          </a:prstGeom>
          <a:ln w="38100">
            <a:solidFill>
              <a:srgbClr val="EDF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33351" y="4005330"/>
            <a:ext cx="3013657" cy="540913"/>
          </a:xfrm>
          <a:prstGeom prst="rect">
            <a:avLst/>
          </a:prstGeom>
          <a:noFill/>
          <a:ln w="57150">
            <a:solidFill>
              <a:srgbClr val="EDF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/>
          <p:cNvSpPr txBox="1"/>
          <p:nvPr/>
        </p:nvSpPr>
        <p:spPr>
          <a:xfrm>
            <a:off x="555940" y="4783469"/>
            <a:ext cx="139091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Carte vidéo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/>
          <p:cNvCxnSpPr>
            <a:stCxn id="26" idx="3"/>
            <a:endCxn id="25" idx="1"/>
          </p:cNvCxnSpPr>
          <p:nvPr/>
        </p:nvCxnSpPr>
        <p:spPr>
          <a:xfrm flipV="1">
            <a:off x="1946857" y="4275787"/>
            <a:ext cx="886494" cy="692348"/>
          </a:xfrm>
          <a:prstGeom prst="line">
            <a:avLst/>
          </a:prstGeom>
          <a:ln w="38100">
            <a:solidFill>
              <a:srgbClr val="EDF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511378" y="194172"/>
            <a:ext cx="3090931" cy="1313644"/>
          </a:xfrm>
          <a:prstGeom prst="rect">
            <a:avLst/>
          </a:prstGeom>
          <a:noFill/>
          <a:ln w="57150">
            <a:solidFill>
              <a:srgbClr val="EDF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/>
          <p:cNvSpPr txBox="1"/>
          <p:nvPr/>
        </p:nvSpPr>
        <p:spPr>
          <a:xfrm>
            <a:off x="315529" y="194172"/>
            <a:ext cx="159268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Alimentation</a:t>
            </a:r>
            <a:endParaRPr lang="fr-FR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1908218" y="378838"/>
            <a:ext cx="603160" cy="472156"/>
          </a:xfrm>
          <a:prstGeom prst="line">
            <a:avLst/>
          </a:prstGeom>
          <a:ln w="38100">
            <a:solidFill>
              <a:srgbClr val="EDF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96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2</cp:revision>
  <dcterms:created xsi:type="dcterms:W3CDTF">2015-08-26T14:49:03Z</dcterms:created>
  <dcterms:modified xsi:type="dcterms:W3CDTF">2015-08-26T14:49:53Z</dcterms:modified>
</cp:coreProperties>
</file>