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D0ECA-329F-48DE-BA71-2F0B92D11015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52A1D-2023-45A7-94CA-22C975B823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4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52A1D-2023-45A7-94CA-22C975B8236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5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74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0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17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9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2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66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4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36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16F5-A16E-4A4B-AACF-77EC7C14FAC0}" type="datetimeFigureOut">
              <a:rPr lang="fr-FR" smtClean="0"/>
              <a:t>05/05/2016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0641-5F8F-4EEA-90D0-5F41471EA8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7655" y="508000"/>
            <a:ext cx="1656000" cy="179977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/>
          </a:p>
          <a:p>
            <a:r>
              <a:rPr lang="fr-FR" b="1" dirty="0" smtClean="0"/>
              <a:t>Id</a:t>
            </a:r>
          </a:p>
          <a:p>
            <a:r>
              <a:rPr lang="fr-FR" dirty="0" smtClean="0"/>
              <a:t>Nom</a:t>
            </a:r>
          </a:p>
          <a:p>
            <a:r>
              <a:rPr lang="fr-FR" dirty="0" smtClean="0"/>
              <a:t>Prénom</a:t>
            </a:r>
          </a:p>
          <a:p>
            <a:r>
              <a:rPr lang="fr-FR" dirty="0" smtClean="0"/>
              <a:t>Année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3812" y="566057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Artiste</a:t>
            </a:r>
            <a:endParaRPr lang="fr-FR" b="1" i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8341" y="943427"/>
            <a:ext cx="165462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405081" y="515257"/>
            <a:ext cx="1656000" cy="209005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/>
          </a:p>
          <a:p>
            <a:r>
              <a:rPr lang="fr-FR" b="1" dirty="0" smtClean="0"/>
              <a:t>Id</a:t>
            </a:r>
          </a:p>
          <a:p>
            <a:r>
              <a:rPr lang="fr-FR" dirty="0" smtClean="0"/>
              <a:t>Titre</a:t>
            </a:r>
          </a:p>
          <a:p>
            <a:r>
              <a:rPr lang="fr-FR" dirty="0" smtClean="0"/>
              <a:t>Année</a:t>
            </a:r>
          </a:p>
          <a:p>
            <a:r>
              <a:rPr lang="fr-FR" dirty="0" smtClean="0"/>
              <a:t>Genre</a:t>
            </a:r>
          </a:p>
          <a:p>
            <a:r>
              <a:rPr lang="fr-FR" dirty="0" smtClean="0"/>
              <a:t>Résumé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8770" y="57331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Film</a:t>
            </a:r>
            <a:endParaRPr lang="fr-FR" b="1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405767" y="950684"/>
            <a:ext cx="165462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2285" y="1146630"/>
            <a:ext cx="207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29542" y="1865087"/>
            <a:ext cx="207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2858" y="841828"/>
            <a:ext cx="84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Réalise</a:t>
            </a:r>
            <a:endParaRPr lang="fr-FR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29544" y="8200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3904344" y="8273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315027" y="1865089"/>
            <a:ext cx="207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2684" y="156028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Joue</a:t>
            </a:r>
            <a:endParaRPr lang="fr-F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22286" y="15385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3897086" y="154577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97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1</cp:revision>
  <dcterms:created xsi:type="dcterms:W3CDTF">2016-05-05T07:58:25Z</dcterms:created>
  <dcterms:modified xsi:type="dcterms:W3CDTF">2016-05-05T09:10:20Z</dcterms:modified>
</cp:coreProperties>
</file>