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08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0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4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6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6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0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61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34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83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74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961F-14B8-4BCD-B4B8-841B231C27E8}" type="datetimeFigureOut">
              <a:rPr lang="fr-FR" smtClean="0"/>
              <a:t>20/01/2016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61981-8291-429A-8510-F98683FB61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/>
          <p:cNvCxnSpPr/>
          <p:nvPr/>
        </p:nvCxnSpPr>
        <p:spPr>
          <a:xfrm flipH="1">
            <a:off x="1469572" y="4158117"/>
            <a:ext cx="7204757" cy="0"/>
          </a:xfrm>
          <a:prstGeom prst="line">
            <a:avLst/>
          </a:prstGeom>
          <a:ln w="28575"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400800" y="3947887"/>
            <a:ext cx="609600" cy="406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1200150" y="4014788"/>
            <a:ext cx="242887" cy="2428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321594" y="4257675"/>
            <a:ext cx="0" cy="14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59657" y="4386263"/>
            <a:ext cx="50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069182" y="4386263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215232" y="4386263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361282" y="4386263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1507332" y="4386263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0175" y="2000250"/>
            <a:ext cx="1314450" cy="20288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652712" y="1781175"/>
            <a:ext cx="242887" cy="24288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2838450" y="2009776"/>
            <a:ext cx="1314000" cy="2030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24325" y="4010026"/>
            <a:ext cx="242887" cy="2428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5603308" y="4296002"/>
            <a:ext cx="0" cy="14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341371" y="4424590"/>
            <a:ext cx="50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350896" y="4424590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496946" y="4424590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5642996" y="4424590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5789046" y="4424590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416676" y="3941764"/>
            <a:ext cx="0" cy="404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611409" y="3941764"/>
            <a:ext cx="0" cy="404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806142" y="3941764"/>
            <a:ext cx="0" cy="404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000876" y="3941764"/>
            <a:ext cx="0" cy="404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419056" y="3950494"/>
            <a:ext cx="197646" cy="392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611938" y="3948113"/>
            <a:ext cx="197646" cy="392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804818" y="3945732"/>
            <a:ext cx="197646" cy="392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530079" y="4139293"/>
            <a:ext cx="0" cy="144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268142" y="4267881"/>
            <a:ext cx="50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277667" y="4267881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7423717" y="4267881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7569767" y="4267881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7715817" y="4267881"/>
            <a:ext cx="216693" cy="17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7029450" y="4148138"/>
            <a:ext cx="50006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695575" y="628650"/>
            <a:ext cx="907156" cy="1400176"/>
          </a:xfrm>
          <a:prstGeom prst="line">
            <a:avLst/>
          </a:prstGeom>
          <a:ln w="28575">
            <a:solidFill>
              <a:schemeClr val="accent6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85825" y="390048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A</a:t>
            </a:r>
            <a:endParaRPr lang="fr-FR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2266950" y="148113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B</a:t>
            </a:r>
            <a:endParaRPr lang="fr-FR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233863" y="36195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3317" y="433591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0</a:t>
            </a:r>
            <a:endParaRPr lang="fr-FR" sz="24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12926" y="26003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1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86151" y="2686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43451" y="36861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7030A0"/>
                </a:solidFill>
              </a:rPr>
              <a:t>3</a:t>
            </a:r>
            <a:endParaRPr lang="fr-FR" sz="2400" dirty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24201" y="22383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6"/>
                </a:solidFill>
              </a:rPr>
              <a:t>x</a:t>
            </a:r>
            <a:r>
              <a:rPr lang="fr-FR" sz="2400" baseline="-25000" dirty="0" smtClean="0">
                <a:solidFill>
                  <a:schemeClr val="accent6"/>
                </a:solidFill>
              </a:rPr>
              <a:t>1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114675" y="328613"/>
            <a:ext cx="414338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398102" y="359069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x</a:t>
            </a:r>
            <a:endParaRPr lang="fr-FR" sz="2400" baseline="-25000" dirty="0">
              <a:solidFill>
                <a:schemeClr val="accent1"/>
              </a:solidFill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8388576" y="3695474"/>
            <a:ext cx="4143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45016" y="201611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y</a:t>
            </a:r>
            <a:endParaRPr lang="fr-FR" sz="2400" baseline="-25000" dirty="0">
              <a:solidFill>
                <a:schemeClr val="accent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935490" y="306387"/>
            <a:ext cx="4143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1317399" y="464457"/>
            <a:ext cx="0" cy="3584804"/>
          </a:xfrm>
          <a:prstGeom prst="line">
            <a:avLst/>
          </a:prstGeom>
          <a:ln w="28575"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376738" y="4150859"/>
            <a:ext cx="202406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/>
          <p:cNvSpPr/>
          <p:nvPr/>
        </p:nvSpPr>
        <p:spPr>
          <a:xfrm>
            <a:off x="1248228" y="3730171"/>
            <a:ext cx="725715" cy="725715"/>
          </a:xfrm>
          <a:prstGeom prst="arc">
            <a:avLst>
              <a:gd name="adj1" fmla="val 16200000"/>
              <a:gd name="adj2" fmla="val 380413"/>
            </a:avLst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extBox 85"/>
          <p:cNvSpPr txBox="1"/>
          <p:nvPr/>
        </p:nvSpPr>
        <p:spPr>
          <a:xfrm>
            <a:off x="1854201" y="3467779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chemeClr val="accent6"/>
                </a:solidFill>
              </a:rPr>
              <a:t>α</a:t>
            </a:r>
            <a:r>
              <a:rPr lang="fr-FR" sz="2400" baseline="-25000" dirty="0" smtClean="0">
                <a:solidFill>
                  <a:schemeClr val="accent6"/>
                </a:solidFill>
              </a:rPr>
              <a:t>1</a:t>
            </a:r>
            <a:endParaRPr lang="fr-FR" sz="2400" baseline="-25000" dirty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00889" y="4000727"/>
            <a:ext cx="585787" cy="30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c 54"/>
          <p:cNvSpPr/>
          <p:nvPr/>
        </p:nvSpPr>
        <p:spPr>
          <a:xfrm>
            <a:off x="571955" y="3396796"/>
            <a:ext cx="1485447" cy="1485447"/>
          </a:xfrm>
          <a:prstGeom prst="arc">
            <a:avLst>
              <a:gd name="adj1" fmla="val 3817941"/>
              <a:gd name="adj2" fmla="val 13536847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100013" y="4514851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Cm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81157" y="3485472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FF0000"/>
                </a:solidFill>
              </a:rPr>
              <a:t>F</a:t>
            </a:r>
            <a:endParaRPr lang="fr-FR" sz="32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57" idx="1"/>
          </p:cNvCxnSpPr>
          <p:nvPr/>
        </p:nvCxnSpPr>
        <p:spPr>
          <a:xfrm flipH="1" flipV="1">
            <a:off x="6171520" y="3775983"/>
            <a:ext cx="909637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26026" y="3673046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7738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4</cp:revision>
  <dcterms:created xsi:type="dcterms:W3CDTF">2016-01-20T10:19:08Z</dcterms:created>
  <dcterms:modified xsi:type="dcterms:W3CDTF">2016-01-20T11:04:00Z</dcterms:modified>
</cp:coreProperties>
</file>