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1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6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98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73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90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66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34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02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25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67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EF756-26F8-4AE8-885E-0A0EA1FE3DA9}" type="datetimeFigureOut">
              <a:rPr lang="fr-FR" smtClean="0"/>
              <a:t>30/03/2016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9B0E1-03C9-4B27-ACF2-548CC91D335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62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kellersign.com/uploads/images/Gallery/Signaletique_industrielle/elements_techniques/DSCN996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1" b="9700"/>
          <a:stretch/>
        </p:blipFill>
        <p:spPr bwMode="auto">
          <a:xfrm>
            <a:off x="819150" y="-5693"/>
            <a:ext cx="11372850" cy="686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 flipV="1">
            <a:off x="3228975" y="3328989"/>
            <a:ext cx="314325" cy="500061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67314" y="3164114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15mm</a:t>
            </a:r>
            <a:endParaRPr lang="fr-FR" sz="2400" dirty="0"/>
          </a:p>
        </p:txBody>
      </p:sp>
      <p:cxnSp>
        <p:nvCxnSpPr>
          <p:cNvPr id="18" name="Straight Connector 17"/>
          <p:cNvCxnSpPr/>
          <p:nvPr/>
        </p:nvCxnSpPr>
        <p:spPr>
          <a:xfrm flipH="1" flipV="1">
            <a:off x="4165149" y="2088020"/>
            <a:ext cx="2467880" cy="3137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43713" y="2808514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90mm</a:t>
            </a:r>
            <a:endParaRPr lang="fr-FR" sz="2400" dirty="0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1683657" y="1524000"/>
            <a:ext cx="9768114" cy="3556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866741" y="2046513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200mm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1164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2</cp:revision>
  <dcterms:created xsi:type="dcterms:W3CDTF">2016-03-30T09:53:46Z</dcterms:created>
  <dcterms:modified xsi:type="dcterms:W3CDTF">2016-03-30T10:21:01Z</dcterms:modified>
</cp:coreProperties>
</file>