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CFAD-9DD8-49CD-A3B6-7ABDECB763F7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B9AD-309D-4F55-A150-5A813D478F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836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CFAD-9DD8-49CD-A3B6-7ABDECB763F7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B9AD-309D-4F55-A150-5A813D478F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43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CFAD-9DD8-49CD-A3B6-7ABDECB763F7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B9AD-309D-4F55-A150-5A813D478F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54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CFAD-9DD8-49CD-A3B6-7ABDECB763F7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B9AD-309D-4F55-A150-5A813D478F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3906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CFAD-9DD8-49CD-A3B6-7ABDECB763F7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B9AD-309D-4F55-A150-5A813D478F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324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CFAD-9DD8-49CD-A3B6-7ABDECB763F7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B9AD-309D-4F55-A150-5A813D478F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246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CFAD-9DD8-49CD-A3B6-7ABDECB763F7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B9AD-309D-4F55-A150-5A813D478F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591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CFAD-9DD8-49CD-A3B6-7ABDECB763F7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B9AD-309D-4F55-A150-5A813D478F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83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CFAD-9DD8-49CD-A3B6-7ABDECB763F7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B9AD-309D-4F55-A150-5A813D478F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154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CFAD-9DD8-49CD-A3B6-7ABDECB763F7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B9AD-309D-4F55-A150-5A813D478F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58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BCFAD-9DD8-49CD-A3B6-7ABDECB763F7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AB9AD-309D-4F55-A150-5A813D478F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29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BCFAD-9DD8-49CD-A3B6-7ABDECB763F7}" type="datetimeFigureOut">
              <a:rPr lang="fr-FR" smtClean="0"/>
              <a:t>10/11/2015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AB9AD-309D-4F55-A150-5A813D478F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93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219"/>
            <a:ext cx="2846839" cy="643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5 == 0 : False</a:t>
            </a:r>
          </a:p>
          <a:p>
            <a:pPr defTabSz="357188"/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	Appelle puissance(2, 4)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8606" y="603532"/>
            <a:ext cx="2846839" cy="64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4 == 0 : False</a:t>
            </a:r>
          </a:p>
          <a:p>
            <a:pPr defTabSz="357188"/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	Appelle puissance(2, 3)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7212" y="1208485"/>
            <a:ext cx="2846839" cy="64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3 == 0 : False</a:t>
            </a:r>
          </a:p>
          <a:p>
            <a:pPr defTabSz="357188"/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	Appelle puissance(2, 2)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45818" y="1813438"/>
            <a:ext cx="2846839" cy="64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2 == 0 : False</a:t>
            </a:r>
          </a:p>
          <a:p>
            <a:pPr defTabSz="357188"/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	Appelle puissance(2, 1)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4424" y="2418391"/>
            <a:ext cx="2846839" cy="64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1 == 0 : False</a:t>
            </a:r>
          </a:p>
          <a:p>
            <a:pPr defTabSz="357188"/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	Appelle puissance(2, 0)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43030" y="3023346"/>
            <a:ext cx="2846839" cy="64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0 == 0 : </a:t>
            </a:r>
            <a:r>
              <a:rPr lang="fr-FR" dirty="0" err="1" smtClean="0">
                <a:solidFill>
                  <a:schemeClr val="accent1">
                    <a:lumMod val="50000"/>
                  </a:schemeClr>
                </a:solidFill>
              </a:rPr>
              <a:t>True</a:t>
            </a:r>
            <a:endParaRPr lang="fr-FR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defTabSz="357188"/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	Valeur retournée : 1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15228" y="3644222"/>
            <a:ext cx="2846839" cy="64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57188"/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	Evaluation de 2 * 1</a:t>
            </a:r>
          </a:p>
          <a:p>
            <a:pPr defTabSz="357188"/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Valeur retournée : 2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60267" y="4257690"/>
            <a:ext cx="2846839" cy="64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57188"/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	Evaluation de 2 * 2</a:t>
            </a:r>
          </a:p>
          <a:p>
            <a:pPr defTabSz="357188"/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Valeur retournée : 4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05306" y="4871158"/>
            <a:ext cx="2846839" cy="64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57188"/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	Evaluation de 2 * 4</a:t>
            </a:r>
          </a:p>
          <a:p>
            <a:pPr defTabSz="357188"/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Valeur retournée : 8</a:t>
            </a:r>
            <a:endParaRPr lang="fr-FR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0345" y="5484626"/>
            <a:ext cx="2846839" cy="64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57188"/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	Evaluation de 2 * 8</a:t>
            </a:r>
          </a:p>
          <a:p>
            <a:pPr defTabSz="357188"/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Valeur retournée : 16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-4616" y="6098092"/>
            <a:ext cx="2846839" cy="64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357188"/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	Evaluation de 2 * 16</a:t>
            </a:r>
          </a:p>
          <a:p>
            <a:pPr defTabSz="357188"/>
            <a:r>
              <a:rPr lang="fr-FR" dirty="0" smtClean="0">
                <a:solidFill>
                  <a:schemeClr val="accent1">
                    <a:lumMod val="50000"/>
                  </a:schemeClr>
                </a:solidFill>
              </a:rPr>
              <a:t>Valeur retournée : 32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769237" y="171450"/>
            <a:ext cx="2113613" cy="3082156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769237" y="3500438"/>
            <a:ext cx="2113613" cy="301920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95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Renaud Costadoat</dc:creator>
  <cp:lastModifiedBy>Renaud Costadoat</cp:lastModifiedBy>
  <cp:revision>4</cp:revision>
  <dcterms:created xsi:type="dcterms:W3CDTF">2015-11-10T16:51:40Z</dcterms:created>
  <dcterms:modified xsi:type="dcterms:W3CDTF">2015-11-10T17:11:16Z</dcterms:modified>
</cp:coreProperties>
</file>