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0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2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0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2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3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77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21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44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58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9AC9-F783-4361-8AA9-1FD24778279B}" type="datetimeFigureOut">
              <a:rPr lang="fr-FR" smtClean="0"/>
              <a:t>03/02/2016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5352-6244-481D-B57A-A6830FDD4A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4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71525" y="700088"/>
            <a:ext cx="10258425" cy="5672137"/>
          </a:xfrm>
          <a:custGeom>
            <a:avLst/>
            <a:gdLst>
              <a:gd name="connsiteX0" fmla="*/ 0 w 10258425"/>
              <a:gd name="connsiteY0" fmla="*/ 5672137 h 5672137"/>
              <a:gd name="connsiteX1" fmla="*/ 2628900 w 10258425"/>
              <a:gd name="connsiteY1" fmla="*/ 5400675 h 5672137"/>
              <a:gd name="connsiteX2" fmla="*/ 5400675 w 10258425"/>
              <a:gd name="connsiteY2" fmla="*/ 4643437 h 5672137"/>
              <a:gd name="connsiteX3" fmla="*/ 7743825 w 10258425"/>
              <a:gd name="connsiteY3" fmla="*/ 3271837 h 5672137"/>
              <a:gd name="connsiteX4" fmla="*/ 9258300 w 10258425"/>
              <a:gd name="connsiteY4" fmla="*/ 1557337 h 5672137"/>
              <a:gd name="connsiteX5" fmla="*/ 10258425 w 10258425"/>
              <a:gd name="connsiteY5" fmla="*/ 0 h 567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8425" h="5672137">
                <a:moveTo>
                  <a:pt x="0" y="5672137"/>
                </a:moveTo>
                <a:cubicBezTo>
                  <a:pt x="864394" y="5622131"/>
                  <a:pt x="1728788" y="5572125"/>
                  <a:pt x="2628900" y="5400675"/>
                </a:cubicBezTo>
                <a:cubicBezTo>
                  <a:pt x="3529013" y="5229225"/>
                  <a:pt x="4548188" y="4998243"/>
                  <a:pt x="5400675" y="4643437"/>
                </a:cubicBezTo>
                <a:cubicBezTo>
                  <a:pt x="6253163" y="4288631"/>
                  <a:pt x="7100887" y="3786187"/>
                  <a:pt x="7743825" y="3271837"/>
                </a:cubicBezTo>
                <a:cubicBezTo>
                  <a:pt x="8386763" y="2757487"/>
                  <a:pt x="8839200" y="2102643"/>
                  <a:pt x="9258300" y="1557337"/>
                </a:cubicBezTo>
                <a:cubicBezTo>
                  <a:pt x="9677400" y="1012031"/>
                  <a:pt x="10220325" y="216694"/>
                  <a:pt x="10258425" y="0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28663" y="6129338"/>
            <a:ext cx="104727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044238" y="671513"/>
            <a:ext cx="0" cy="54435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779544" y="404813"/>
            <a:ext cx="3490912" cy="616267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043863" y="4314827"/>
            <a:ext cx="0" cy="1828798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38713" y="3910013"/>
            <a:ext cx="3817143" cy="247411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38763" y="5629275"/>
            <a:ext cx="0" cy="52387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944225" y="600075"/>
            <a:ext cx="185738" cy="1857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7939087" y="4224338"/>
            <a:ext cx="185738" cy="1857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3262312" y="5991226"/>
            <a:ext cx="185738" cy="1857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10972801" y="5986462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x</a:t>
            </a:r>
            <a:r>
              <a:rPr lang="fr-FR" sz="3200" baseline="-25000" dirty="0" smtClean="0"/>
              <a:t>0</a:t>
            </a:r>
            <a:endParaRPr lang="fr-FR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981951" y="598170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x</a:t>
            </a:r>
            <a:r>
              <a:rPr lang="fr-FR" sz="3200" baseline="-25000" dirty="0" smtClean="0"/>
              <a:t>1</a:t>
            </a:r>
            <a:endParaRPr lang="fr-FR" sz="3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353051" y="6010274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x</a:t>
            </a:r>
            <a:r>
              <a:rPr lang="fr-FR" sz="3200" baseline="-25000" dirty="0" smtClean="0"/>
              <a:t>2</a:t>
            </a:r>
            <a:endParaRPr lang="fr-FR" sz="3200" baseline="-25000" dirty="0"/>
          </a:p>
        </p:txBody>
      </p:sp>
      <p:sp>
        <p:nvSpPr>
          <p:cNvPr id="33" name="Oval 32"/>
          <p:cNvSpPr/>
          <p:nvPr/>
        </p:nvSpPr>
        <p:spPr>
          <a:xfrm>
            <a:off x="7948612" y="6019800"/>
            <a:ext cx="185738" cy="1857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5257800" y="6015038"/>
            <a:ext cx="185738" cy="18573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3319464" y="5991224"/>
            <a:ext cx="67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 smtClean="0"/>
              <a:t>x</a:t>
            </a:r>
            <a:r>
              <a:rPr lang="fr-FR" sz="3200" baseline="-25000" dirty="0" err="1" smtClean="0"/>
              <a:t>sol</a:t>
            </a:r>
            <a:endParaRPr lang="fr-FR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21604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2</cp:revision>
  <dcterms:created xsi:type="dcterms:W3CDTF">2016-02-03T06:55:20Z</dcterms:created>
  <dcterms:modified xsi:type="dcterms:W3CDTF">2016-02-03T07:20:51Z</dcterms:modified>
</cp:coreProperties>
</file>