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5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7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94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39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0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8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17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051-1100-4444-B85F-F7ED2E2D4290}" type="datetimeFigureOut">
              <a:rPr lang="fr-FR" smtClean="0"/>
              <a:t>23/01/2017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0BB9-A48A-4E48-8712-208332874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3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29412" y="143438"/>
            <a:ext cx="6086475" cy="6086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Pie 8"/>
          <p:cNvSpPr/>
          <p:nvPr/>
        </p:nvSpPr>
        <p:spPr>
          <a:xfrm>
            <a:off x="2995894" y="927010"/>
            <a:ext cx="4553511" cy="4487953"/>
          </a:xfrm>
          <a:prstGeom prst="pie">
            <a:avLst>
              <a:gd name="adj1" fmla="val 10796315"/>
              <a:gd name="adj2" fmla="val 1620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3558149" y="1472175"/>
            <a:ext cx="3429000" cy="3429000"/>
          </a:xfrm>
          <a:prstGeom prst="pie">
            <a:avLst>
              <a:gd name="adj1" fmla="val 10796315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3557249" y="1471275"/>
            <a:ext cx="3430800" cy="3430800"/>
          </a:xfrm>
          <a:prstGeom prst="arc">
            <a:avLst>
              <a:gd name="adj1" fmla="val 10802187"/>
              <a:gd name="adj2" fmla="val 16203897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71537" y="3171826"/>
            <a:ext cx="1700551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3709" y="3425826"/>
            <a:ext cx="22704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46286" y="342537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</a:rPr>
              <a:t>0,15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3828" y="272142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</a:rPr>
              <a:t>0,1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9338" y="1628775"/>
            <a:ext cx="13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</a:rPr>
              <a:t>plaquette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8988" y="26670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</a:rPr>
              <a:t>disque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14" idx="2"/>
          </p:cNvCxnSpPr>
          <p:nvPr/>
        </p:nvCxnSpPr>
        <p:spPr>
          <a:xfrm flipH="1">
            <a:off x="6872288" y="728365"/>
            <a:ext cx="774211" cy="37177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 flipV="1">
            <a:off x="4786313" y="1371600"/>
            <a:ext cx="1343025" cy="4880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2995894" y="927010"/>
            <a:ext cx="9341249" cy="9206761"/>
          </a:xfrm>
          <a:prstGeom prst="pie">
            <a:avLst>
              <a:gd name="adj1" fmla="val 12739946"/>
              <a:gd name="adj2" fmla="val 15210396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4149326" y="2008682"/>
            <a:ext cx="7379834" cy="7071085"/>
          </a:xfrm>
          <a:prstGeom prst="pie">
            <a:avLst>
              <a:gd name="adj1" fmla="val 10796315"/>
              <a:gd name="adj2" fmla="val 151133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4147479" y="2043536"/>
            <a:ext cx="7038076" cy="7038076"/>
          </a:xfrm>
          <a:prstGeom prst="arc">
            <a:avLst>
              <a:gd name="adj1" fmla="val 12786596"/>
              <a:gd name="adj2" fmla="val 152203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79194" y="3283159"/>
            <a:ext cx="1004908" cy="6252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366426" y="1139252"/>
            <a:ext cx="1354026" cy="44365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65634" y="3057993"/>
            <a:ext cx="3982079" cy="25316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576661" y="3893553"/>
            <a:ext cx="3051950" cy="189899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5921113" y="3718739"/>
            <a:ext cx="3657601" cy="3657601"/>
          </a:xfrm>
          <a:prstGeom prst="arc">
            <a:avLst>
              <a:gd name="adj1" fmla="val 12715138"/>
              <a:gd name="adj2" fmla="val 15121853"/>
            </a:avLst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5681272" y="476687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5010" y="3630118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accent5">
                    <a:lumMod val="75000"/>
                  </a:schemeClr>
                </a:solidFill>
              </a:rPr>
              <a:t>dr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5915" y="357265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l-GR" sz="2400" dirty="0" smtClean="0">
                <a:solidFill>
                  <a:schemeClr val="accent5">
                    <a:lumMod val="75000"/>
                  </a:schemeClr>
                </a:solidFill>
              </a:rPr>
              <a:t>θ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4151" y="1941226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chemeClr val="accent5">
                    <a:lumMod val="75000"/>
                  </a:schemeClr>
                </a:solidFill>
              </a:rPr>
              <a:t>dS</a:t>
            </a:r>
            <a:endParaRPr lang="fr-F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4291174" y="2035644"/>
            <a:ext cx="3929981" cy="4424137"/>
          </a:xfrm>
          <a:custGeom>
            <a:avLst/>
            <a:gdLst>
              <a:gd name="connsiteX0" fmla="*/ 740644 w 9341249"/>
              <a:gd name="connsiteY0" fmla="*/ 2115835 h 9206761"/>
              <a:gd name="connsiteX1" fmla="*/ 3362195 w 9341249"/>
              <a:gd name="connsiteY1" fmla="*/ 184324 h 9206761"/>
              <a:gd name="connsiteX2" fmla="*/ 4670625 w 9341249"/>
              <a:gd name="connsiteY2" fmla="*/ 4603381 h 9206761"/>
              <a:gd name="connsiteX3" fmla="*/ 740644 w 9341249"/>
              <a:gd name="connsiteY3" fmla="*/ 2115835 h 9206761"/>
              <a:gd name="connsiteX0" fmla="*/ 0 w 3929981"/>
              <a:gd name="connsiteY0" fmla="*/ 1936591 h 4424137"/>
              <a:gd name="connsiteX1" fmla="*/ 2611391 w 3929981"/>
              <a:gd name="connsiteY1" fmla="*/ 0 h 4424137"/>
              <a:gd name="connsiteX2" fmla="*/ 3929981 w 3929981"/>
              <a:gd name="connsiteY2" fmla="*/ 4424137 h 4424137"/>
              <a:gd name="connsiteX3" fmla="*/ 0 w 3929981"/>
              <a:gd name="connsiteY3" fmla="*/ 1936591 h 442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981" h="4424137">
                <a:moveTo>
                  <a:pt x="0" y="1936591"/>
                </a:moveTo>
                <a:cubicBezTo>
                  <a:pt x="608862" y="1002171"/>
                  <a:pt x="1529764" y="311101"/>
                  <a:pt x="2611391" y="0"/>
                </a:cubicBezTo>
                <a:lnTo>
                  <a:pt x="3929981" y="4424137"/>
                </a:lnTo>
                <a:lnTo>
                  <a:pt x="0" y="193659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>
            <a:off x="3133305" y="1259291"/>
            <a:ext cx="9341249" cy="9206761"/>
          </a:xfrm>
          <a:prstGeom prst="pie">
            <a:avLst>
              <a:gd name="adj1" fmla="val 13981962"/>
              <a:gd name="adj2" fmla="val 1582938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4703962" y="2938072"/>
            <a:ext cx="7379834" cy="7071085"/>
          </a:xfrm>
          <a:prstGeom prst="pie">
            <a:avLst>
              <a:gd name="adj1" fmla="val 10796315"/>
              <a:gd name="adj2" fmla="val 151133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4702115" y="2972926"/>
            <a:ext cx="7038076" cy="7038076"/>
          </a:xfrm>
          <a:prstGeom prst="arc">
            <a:avLst>
              <a:gd name="adj1" fmla="val 12175977"/>
              <a:gd name="adj2" fmla="val 1573335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/>
          <p:nvPr/>
        </p:nvCxnSpPr>
        <p:spPr>
          <a:xfrm>
            <a:off x="6371771" y="319314"/>
            <a:ext cx="1870431" cy="615881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13416" y="2788170"/>
            <a:ext cx="5775925" cy="365564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49318" y="3335311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3200" b="1" dirty="0" err="1" smtClean="0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fr-FR" sz="32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6068324" y="4347147"/>
            <a:ext cx="4302247" cy="4302247"/>
          </a:xfrm>
          <a:prstGeom prst="arc">
            <a:avLst>
              <a:gd name="adj1" fmla="val 11920210"/>
              <a:gd name="adj2" fmla="val 15987718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/>
          <p:cNvSpPr/>
          <p:nvPr/>
        </p:nvSpPr>
        <p:spPr>
          <a:xfrm>
            <a:off x="2396458" y="772508"/>
            <a:ext cx="11351365" cy="11351360"/>
          </a:xfrm>
          <a:prstGeom prst="arc">
            <a:avLst>
              <a:gd name="adj1" fmla="val 12470496"/>
              <a:gd name="adj2" fmla="val 15715906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>
            <a:off x="4053840" y="874504"/>
            <a:ext cx="4203512" cy="564094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3535380" y="1836172"/>
            <a:ext cx="9342000" cy="9342000"/>
          </a:xfrm>
          <a:prstGeom prst="arc">
            <a:avLst>
              <a:gd name="adj1" fmla="val 12323827"/>
              <a:gd name="adj2" fmla="val 156058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/>
          <p:cNvSpPr txBox="1"/>
          <p:nvPr/>
        </p:nvSpPr>
        <p:spPr>
          <a:xfrm>
            <a:off x="3982386" y="251335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(i+1,j)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4039" y="1526498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(i+1,j+1)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36105" y="257830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(i,j+1)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5927" y="3492708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(i-1,j+1)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3849" y="4214735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(i-1,j)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66956" y="1674730"/>
            <a:ext cx="664710" cy="65108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148545" y="1669650"/>
            <a:ext cx="627539" cy="64219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1667" y="15264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 smtClean="0"/>
              <a:t>i</a:t>
            </a:r>
            <a:endParaRPr lang="fr-FR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6628" y="14849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r>
              <a:rPr lang="fr-FR" baseline="-25000" dirty="0" smtClean="0"/>
              <a:t>i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91627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9</cp:revision>
  <dcterms:created xsi:type="dcterms:W3CDTF">2016-01-25T17:32:39Z</dcterms:created>
  <dcterms:modified xsi:type="dcterms:W3CDTF">2017-01-23T07:52:59Z</dcterms:modified>
</cp:coreProperties>
</file>