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13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12D9-EA6E-4B97-A484-32E55F2354E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853E-A80E-4E36-8471-6028C997A7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3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D853E-A80E-4E36-8471-6028C997A7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1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2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21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5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96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67AA-3429-426E-82FB-A3334CB100F3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80D3-65A7-4B75-9351-FBE46A5532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5990374" y="864580"/>
            <a:ext cx="1919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953126" y="5947111"/>
            <a:ext cx="1919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986463" y="1708485"/>
            <a:ext cx="500063" cy="425767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986463" y="853544"/>
            <a:ext cx="547008" cy="2541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52198" y="307693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6"/>
                </a:solidFill>
              </a:rPr>
              <a:t>x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000751" y="3537284"/>
            <a:ext cx="274146" cy="24145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997135" y="859062"/>
            <a:ext cx="370744" cy="182526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938664" y="857814"/>
            <a:ext cx="696870" cy="475627"/>
            <a:chOff x="4486274" y="2381873"/>
            <a:chExt cx="888028" cy="60609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28957" y="2381873"/>
              <a:ext cx="0" cy="29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708281" y="2684914"/>
              <a:ext cx="666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4862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71180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37333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1487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81650" y="6200146"/>
            <a:ext cx="696870" cy="475627"/>
            <a:chOff x="4486274" y="2381873"/>
            <a:chExt cx="888028" cy="60609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028957" y="2381873"/>
              <a:ext cx="0" cy="29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708281" y="2684914"/>
              <a:ext cx="666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862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71180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937333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148774" y="2684914"/>
              <a:ext cx="225528" cy="303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5760131" y="5719396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6139037" y="2451437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/>
          <p:cNvSpPr txBox="1"/>
          <p:nvPr/>
        </p:nvSpPr>
        <p:spPr>
          <a:xfrm>
            <a:off x="6436333" y="156918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x</a:t>
            </a:r>
            <a:r>
              <a:rPr lang="fr-FR" sz="2800" baseline="-250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48276" y="54994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6743702" y="2294274"/>
            <a:ext cx="371475" cy="53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B</a:t>
            </a:r>
            <a:endParaRPr lang="fr-FR" sz="28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5490872" y="25618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</a:t>
            </a:r>
            <a:endParaRPr lang="fr-FR" sz="28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157913" y="59947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0</a:t>
            </a:r>
            <a:endParaRPr lang="fr-FR" sz="28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772151" y="41659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83477" y="15588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>
            <a:off x="5186368" y="5151772"/>
            <a:ext cx="1614487" cy="1614487"/>
          </a:xfrm>
          <a:prstGeom prst="arc">
            <a:avLst>
              <a:gd name="adj1" fmla="val 16595407"/>
              <a:gd name="adj2" fmla="val 0"/>
            </a:avLst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TextBox 99"/>
          <p:cNvSpPr txBox="1"/>
          <p:nvPr/>
        </p:nvSpPr>
        <p:spPr>
          <a:xfrm>
            <a:off x="6567488" y="5061286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7030A0"/>
                </a:solidFill>
              </a:rPr>
              <a:t>θ</a:t>
            </a:r>
            <a:r>
              <a:rPr lang="fr-FR" sz="2800" baseline="-25000" dirty="0" smtClean="0">
                <a:solidFill>
                  <a:srgbClr val="7030A0"/>
                </a:solidFill>
              </a:rPr>
              <a:t>1</a:t>
            </a:r>
            <a:endParaRPr lang="fr-FR" sz="2800" baseline="-25000" dirty="0">
              <a:solidFill>
                <a:srgbClr val="7030A0"/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164020" y="66383"/>
            <a:ext cx="1614487" cy="1614487"/>
          </a:xfrm>
          <a:prstGeom prst="arc">
            <a:avLst>
              <a:gd name="adj1" fmla="val 34349"/>
              <a:gd name="adj2" fmla="val 4577984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TextBox 106"/>
          <p:cNvSpPr txBox="1"/>
          <p:nvPr/>
        </p:nvSpPr>
        <p:spPr>
          <a:xfrm>
            <a:off x="6675650" y="976921"/>
            <a:ext cx="57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chemeClr val="accent6"/>
                </a:solidFill>
              </a:rPr>
              <a:t>θ</a:t>
            </a:r>
            <a:r>
              <a:rPr lang="fr-FR" sz="2800" baseline="-25000" dirty="0" smtClean="0">
                <a:solidFill>
                  <a:schemeClr val="accent6"/>
                </a:solidFill>
              </a:rPr>
              <a:t>2</a:t>
            </a:r>
            <a:endParaRPr lang="fr-FR" sz="2800" baseline="-25000" dirty="0">
              <a:solidFill>
                <a:schemeClr val="accent6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5973923" y="2032333"/>
            <a:ext cx="167624" cy="14763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969163" y="3503952"/>
            <a:ext cx="598325" cy="7381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569236" y="2113296"/>
            <a:ext cx="167624" cy="14763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5546282" y="1977977"/>
            <a:ext cx="603090" cy="591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745448" y="2122823"/>
            <a:ext cx="603090" cy="591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11202193">
            <a:off x="7273814" y="2265694"/>
            <a:ext cx="1500188" cy="1300163"/>
          </a:xfrm>
          <a:prstGeom prst="arc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7273687" y="2179972"/>
            <a:ext cx="68996" cy="6625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482986" y="1984216"/>
            <a:ext cx="68996" cy="66253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/>
          <p:cNvSpPr/>
          <p:nvPr/>
        </p:nvSpPr>
        <p:spPr>
          <a:xfrm rot="11202193" flipH="1">
            <a:off x="3992172" y="1885735"/>
            <a:ext cx="1501200" cy="1300163"/>
          </a:xfrm>
          <a:prstGeom prst="arc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4" idx="0"/>
          </p:cNvCxnSpPr>
          <p:nvPr/>
        </p:nvCxnSpPr>
        <p:spPr>
          <a:xfrm flipV="1">
            <a:off x="5994131" y="189781"/>
            <a:ext cx="12334" cy="552961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52510" y="628999"/>
            <a:ext cx="468000" cy="46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Connector 44"/>
          <p:cNvCxnSpPr/>
          <p:nvPr/>
        </p:nvCxnSpPr>
        <p:spPr>
          <a:xfrm>
            <a:off x="5364528" y="864580"/>
            <a:ext cx="3961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73"/>
          <p:cNvSpPr txBox="1"/>
          <p:nvPr/>
        </p:nvSpPr>
        <p:spPr>
          <a:xfrm>
            <a:off x="7438244" y="34136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</a:t>
            </a:r>
            <a:r>
              <a:rPr lang="fr-FR" sz="2800" baseline="-25000" dirty="0" smtClean="0"/>
              <a:t>0</a:t>
            </a:r>
            <a:endParaRPr lang="fr-FR" sz="2800" baseline="-25000" dirty="0"/>
          </a:p>
        </p:txBody>
      </p:sp>
      <p:sp>
        <p:nvSpPr>
          <p:cNvPr id="69" name="TextBox 73"/>
          <p:cNvSpPr txBox="1"/>
          <p:nvPr/>
        </p:nvSpPr>
        <p:spPr>
          <a:xfrm>
            <a:off x="7544643" y="542389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</a:t>
            </a:r>
            <a:r>
              <a:rPr lang="fr-FR" sz="2800" baseline="-25000" dirty="0" smtClean="0"/>
              <a:t>0</a:t>
            </a:r>
            <a:endParaRPr lang="fr-FR" sz="2800" baseline="-25000" dirty="0"/>
          </a:p>
        </p:txBody>
      </p:sp>
      <p:sp>
        <p:nvSpPr>
          <p:cNvPr id="71" name="TextBox 73"/>
          <p:cNvSpPr txBox="1"/>
          <p:nvPr/>
        </p:nvSpPr>
        <p:spPr>
          <a:xfrm>
            <a:off x="6054750" y="-57236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y</a:t>
            </a:r>
            <a:r>
              <a:rPr lang="fr-FR" sz="2800" baseline="-25000" dirty="0" smtClean="0"/>
              <a:t>0</a:t>
            </a:r>
            <a:endParaRPr lang="fr-FR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2607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601451" y="279272"/>
            <a:ext cx="0" cy="5970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97647" y="6261784"/>
            <a:ext cx="89172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18167" y="1368044"/>
            <a:ext cx="1710307" cy="48865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4168" y="117652"/>
                <a:ext cx="1371145" cy="54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8" y="117652"/>
                <a:ext cx="1371145" cy="5432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471855" y="6046190"/>
            <a:ext cx="413856" cy="710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</a:t>
            </a:r>
            <a:endParaRPr lang="fr-F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239706" y="5939566"/>
            <a:ext cx="42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0</a:t>
            </a:r>
            <a:endParaRPr lang="fr-FR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22350" y="1368042"/>
            <a:ext cx="512392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8446270" y="1377273"/>
            <a:ext cx="1710307" cy="48865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9799" y="937707"/>
                <a:ext cx="1367617" cy="567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m:rPr>
                              <m:nor/>
                            </m:rPr>
                            <a:rPr lang="fr-FR" sz="2800" dirty="0"/>
                            <m:t> 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9" y="937707"/>
                <a:ext cx="1367617" cy="567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602407" y="1360785"/>
            <a:ext cx="17213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338282" y="1378859"/>
            <a:ext cx="0" cy="48768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425540" y="1371603"/>
            <a:ext cx="0" cy="48768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153453" y="6233182"/>
                <a:ext cx="56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3" y="6233182"/>
                <a:ext cx="5611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153624" y="6233182"/>
                <a:ext cx="569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624" y="6233182"/>
                <a:ext cx="56938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9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Grand écran</PresentationFormat>
  <Paragraphs>20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6</cp:revision>
  <dcterms:created xsi:type="dcterms:W3CDTF">2014-11-24T21:19:33Z</dcterms:created>
  <dcterms:modified xsi:type="dcterms:W3CDTF">2018-01-23T14:21:02Z</dcterms:modified>
</cp:coreProperties>
</file>