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9" r:id="rId2"/>
    <p:sldId id="280" r:id="rId3"/>
    <p:sldId id="271" r:id="rId4"/>
    <p:sldId id="275" r:id="rId5"/>
    <p:sldId id="278" r:id="rId6"/>
    <p:sldId id="258" r:id="rId7"/>
    <p:sldId id="257" r:id="rId8"/>
    <p:sldId id="259" r:id="rId9"/>
    <p:sldId id="260" r:id="rId10"/>
    <p:sldId id="261" r:id="rId11"/>
    <p:sldId id="267" r:id="rId12"/>
    <p:sldId id="262" r:id="rId13"/>
    <p:sldId id="263" r:id="rId14"/>
    <p:sldId id="266" r:id="rId15"/>
    <p:sldId id="265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 snapToGrid="0">
      <p:cViewPr>
        <p:scale>
          <a:sx n="100" d="100"/>
          <a:sy n="100" d="100"/>
        </p:scale>
        <p:origin x="72" y="-4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24C35-1C07-4BA9-9A90-1C459FAFFFE8}" type="datetimeFigureOut">
              <a:rPr lang="fr-FR" smtClean="0"/>
              <a:pPr/>
              <a:t>05/04/2016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FFBC4-27BD-4056-9AFB-857FD41DB64F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20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05/04/2016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05/04/2016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05/04/2016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05/04/2016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05/04/2016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05/04/2016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05/04/2016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05/04/2016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05/04/2016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05/04/2016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05/04/2016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05/04/2016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4811648">
            <a:off x="2564450" y="5381842"/>
            <a:ext cx="284244" cy="18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103968" y="5877272"/>
            <a:ext cx="360000" cy="1800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4283968" y="3068960"/>
            <a:ext cx="0" cy="28083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2843808" y="5805264"/>
            <a:ext cx="14401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4103968" y="5877272"/>
            <a:ext cx="3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2663808" y="5715264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3353800" y="2049850"/>
            <a:ext cx="1866272" cy="1866272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1283560" y="2637329"/>
            <a:ext cx="1866272" cy="1866272"/>
          </a:xfrm>
          <a:prstGeom prst="ellipse">
            <a:avLst/>
          </a:prstGeom>
          <a:noFill/>
          <a:ln w="127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>
            <a:off x="2349720" y="5553216"/>
            <a:ext cx="119844" cy="92450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043466" y="5463216"/>
            <a:ext cx="119844" cy="92450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18" idx="4"/>
            <a:endCxn id="19" idx="0"/>
          </p:cNvCxnSpPr>
          <p:nvPr/>
        </p:nvCxnSpPr>
        <p:spPr>
          <a:xfrm>
            <a:off x="2549596" y="4401088"/>
            <a:ext cx="152400" cy="97212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H="1">
            <a:off x="2349720" y="5509912"/>
            <a:ext cx="314089" cy="4071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2611996" y="5373216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/>
          <p:cNvCxnSpPr/>
          <p:nvPr/>
        </p:nvCxnSpPr>
        <p:spPr>
          <a:xfrm flipH="1">
            <a:off x="2803184" y="5453720"/>
            <a:ext cx="240282" cy="3114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>
            <a:off x="2399674" y="5844258"/>
            <a:ext cx="264134" cy="3424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16" idx="3"/>
            <a:endCxn id="17" idx="3"/>
          </p:cNvCxnSpPr>
          <p:nvPr/>
        </p:nvCxnSpPr>
        <p:spPr>
          <a:xfrm flipH="1">
            <a:off x="1556869" y="3630079"/>
            <a:ext cx="593219" cy="600213"/>
          </a:xfrm>
          <a:prstGeom prst="line">
            <a:avLst/>
          </a:prstGeom>
          <a:ln w="127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>
            <a:stCxn id="16" idx="1"/>
            <a:endCxn id="17" idx="1"/>
          </p:cNvCxnSpPr>
          <p:nvPr/>
        </p:nvCxnSpPr>
        <p:spPr>
          <a:xfrm flipH="1" flipV="1">
            <a:off x="1556869" y="2910638"/>
            <a:ext cx="593219" cy="592161"/>
          </a:xfrm>
          <a:prstGeom prst="line">
            <a:avLst/>
          </a:prstGeom>
          <a:ln w="127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lipse 60"/>
          <p:cNvSpPr/>
          <p:nvPr/>
        </p:nvSpPr>
        <p:spPr>
          <a:xfrm>
            <a:off x="1983097" y="1026010"/>
            <a:ext cx="1721422" cy="1721422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1719408" y="549092"/>
            <a:ext cx="2160240" cy="216024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3" name="Connecteur droit 62"/>
          <p:cNvCxnSpPr>
            <a:stCxn id="14" idx="3"/>
            <a:endCxn id="15" idx="3"/>
          </p:cNvCxnSpPr>
          <p:nvPr/>
        </p:nvCxnSpPr>
        <p:spPr>
          <a:xfrm flipH="1">
            <a:off x="3627109" y="3042600"/>
            <a:ext cx="593219" cy="60021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6"/>
          <p:cNvGrpSpPr/>
          <p:nvPr/>
        </p:nvGrpSpPr>
        <p:grpSpPr>
          <a:xfrm>
            <a:off x="2123728" y="3042600"/>
            <a:ext cx="2096600" cy="1358488"/>
            <a:chOff x="2123728" y="3042600"/>
            <a:chExt cx="2096600" cy="1358488"/>
          </a:xfrm>
        </p:grpSpPr>
        <p:sp>
          <p:nvSpPr>
            <p:cNvPr id="16" name="Ellipse 15"/>
            <p:cNvSpPr/>
            <p:nvPr/>
          </p:nvSpPr>
          <p:spPr>
            <a:xfrm>
              <a:off x="2123728" y="3476439"/>
              <a:ext cx="180000" cy="180000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/>
            <p:cNvSpPr/>
            <p:nvPr/>
          </p:nvSpPr>
          <p:spPr>
            <a:xfrm>
              <a:off x="2459596" y="4221088"/>
              <a:ext cx="180000" cy="180000"/>
            </a:xfrm>
            <a:prstGeom prst="ellipse">
              <a:avLst/>
            </a:prstGeom>
            <a:noFill/>
            <a:ln w="12700">
              <a:solidFill>
                <a:schemeClr val="accent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2" name="Connecteur droit 51"/>
            <p:cNvCxnSpPr>
              <a:endCxn id="18" idx="0"/>
            </p:cNvCxnSpPr>
            <p:nvPr/>
          </p:nvCxnSpPr>
          <p:spPr>
            <a:xfrm flipH="1">
              <a:off x="2549596" y="3476439"/>
              <a:ext cx="28620" cy="744649"/>
            </a:xfrm>
            <a:prstGeom prst="line">
              <a:avLst/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>
              <a:stCxn id="16" idx="6"/>
              <a:endCxn id="14" idx="3"/>
            </p:cNvCxnSpPr>
            <p:nvPr/>
          </p:nvCxnSpPr>
          <p:spPr>
            <a:xfrm flipV="1">
              <a:off x="2303728" y="3042600"/>
              <a:ext cx="1916600" cy="523839"/>
            </a:xfrm>
            <a:prstGeom prst="line">
              <a:avLst/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Ellipse 13"/>
          <p:cNvSpPr/>
          <p:nvPr/>
        </p:nvSpPr>
        <p:spPr>
          <a:xfrm>
            <a:off x="4193968" y="2888960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0" name="ZoneTexte 1049"/>
          <p:cNvSpPr txBox="1"/>
          <p:nvPr/>
        </p:nvSpPr>
        <p:spPr>
          <a:xfrm>
            <a:off x="1272041" y="411018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rgbClr val="00B050"/>
                </a:solidFill>
              </a:rPr>
              <a:t>5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4860032" y="33265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rgbClr val="FFC000"/>
                </a:solidFill>
              </a:rPr>
              <a:t>6</a:t>
            </a:r>
            <a:endParaRPr lang="fr-FR" sz="1200" b="1" dirty="0">
              <a:solidFill>
                <a:srgbClr val="FFC000"/>
              </a:solidFill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3957114" y="44889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1</a:t>
            </a:r>
            <a:endParaRPr lang="fr-FR" sz="1200" b="1" dirty="0"/>
          </a:p>
        </p:txBody>
      </p:sp>
      <p:sp>
        <p:nvSpPr>
          <p:cNvPr id="72" name="ZoneTexte 71"/>
          <p:cNvSpPr txBox="1"/>
          <p:nvPr/>
        </p:nvSpPr>
        <p:spPr>
          <a:xfrm>
            <a:off x="2270236" y="473886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accent4"/>
                </a:solidFill>
              </a:rPr>
              <a:t>13</a:t>
            </a:r>
            <a:endParaRPr lang="fr-FR" sz="1200" b="1" dirty="0">
              <a:solidFill>
                <a:schemeClr val="accent4"/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2042848" y="597298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accent6">
                    <a:lumMod val="75000"/>
                  </a:schemeClr>
                </a:solidFill>
              </a:rPr>
              <a:t>12</a:t>
            </a:r>
            <a:endParaRPr lang="fr-FR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052" name="Groupe 1051"/>
          <p:cNvGrpSpPr/>
          <p:nvPr/>
        </p:nvGrpSpPr>
        <p:grpSpPr>
          <a:xfrm>
            <a:off x="2427203" y="1256887"/>
            <a:ext cx="744649" cy="744649"/>
            <a:chOff x="4703730" y="1325541"/>
            <a:chExt cx="744649" cy="744649"/>
          </a:xfrm>
        </p:grpSpPr>
        <p:cxnSp>
          <p:nvCxnSpPr>
            <p:cNvPr id="74" name="Connecteur droit 73"/>
            <p:cNvCxnSpPr/>
            <p:nvPr/>
          </p:nvCxnSpPr>
          <p:spPr>
            <a:xfrm>
              <a:off x="5076055" y="1325541"/>
              <a:ext cx="0" cy="744649"/>
            </a:xfrm>
            <a:prstGeom prst="line">
              <a:avLst/>
            </a:prstGeom>
            <a:ln w="12700">
              <a:solidFill>
                <a:srgbClr val="FF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 rot="5400000">
              <a:off x="5076055" y="1325541"/>
              <a:ext cx="0" cy="744649"/>
            </a:xfrm>
            <a:prstGeom prst="line">
              <a:avLst/>
            </a:prstGeom>
            <a:ln w="12700">
              <a:solidFill>
                <a:srgbClr val="FF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e 77"/>
          <p:cNvGrpSpPr/>
          <p:nvPr/>
        </p:nvGrpSpPr>
        <p:grpSpPr>
          <a:xfrm>
            <a:off x="2512807" y="1514396"/>
            <a:ext cx="744649" cy="744649"/>
            <a:chOff x="4703730" y="1325541"/>
            <a:chExt cx="744649" cy="744649"/>
          </a:xfrm>
        </p:grpSpPr>
        <p:cxnSp>
          <p:nvCxnSpPr>
            <p:cNvPr id="79" name="Connecteur droit 78"/>
            <p:cNvCxnSpPr/>
            <p:nvPr/>
          </p:nvCxnSpPr>
          <p:spPr>
            <a:xfrm>
              <a:off x="5076055" y="1325541"/>
              <a:ext cx="0" cy="744649"/>
            </a:xfrm>
            <a:prstGeom prst="line">
              <a:avLst/>
            </a:prstGeom>
            <a:ln w="12700">
              <a:solidFill>
                <a:srgbClr val="FF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rot="5400000">
              <a:off x="5076055" y="1325541"/>
              <a:ext cx="0" cy="744649"/>
            </a:xfrm>
            <a:prstGeom prst="line">
              <a:avLst/>
            </a:prstGeom>
            <a:ln w="12700">
              <a:solidFill>
                <a:srgbClr val="FF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ZoneTexte 80"/>
          <p:cNvSpPr txBox="1"/>
          <p:nvPr/>
        </p:nvSpPr>
        <p:spPr>
          <a:xfrm>
            <a:off x="2611996" y="4262588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C</a:t>
            </a:r>
            <a:r>
              <a:rPr lang="fr-FR" sz="1200" b="1" baseline="-25000" dirty="0" smtClean="0"/>
              <a:t>R</a:t>
            </a:r>
            <a:endParaRPr lang="fr-FR" sz="1200" b="1" baseline="-25000" dirty="0"/>
          </a:p>
        </p:txBody>
      </p:sp>
      <p:sp>
        <p:nvSpPr>
          <p:cNvPr id="82" name="ZoneTexte 81"/>
          <p:cNvSpPr txBox="1"/>
          <p:nvPr/>
        </p:nvSpPr>
        <p:spPr>
          <a:xfrm>
            <a:off x="2116988" y="3212976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B</a:t>
            </a:r>
            <a:r>
              <a:rPr lang="fr-FR" sz="1200" b="1" baseline="-25000" dirty="0" smtClean="0"/>
              <a:t>R</a:t>
            </a:r>
            <a:endParaRPr lang="fr-FR" sz="1200" b="1" baseline="-25000" dirty="0"/>
          </a:p>
        </p:txBody>
      </p:sp>
      <p:sp>
        <p:nvSpPr>
          <p:cNvPr id="83" name="ZoneTexte 82"/>
          <p:cNvSpPr txBox="1"/>
          <p:nvPr/>
        </p:nvSpPr>
        <p:spPr>
          <a:xfrm>
            <a:off x="2843808" y="1855857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G</a:t>
            </a:r>
            <a:r>
              <a:rPr lang="fr-FR" sz="1200" b="1" baseline="-25000" dirty="0" smtClean="0"/>
              <a:t>PB-R</a:t>
            </a:r>
            <a:endParaRPr lang="fr-FR" sz="1200" b="1" baseline="-25000" dirty="0"/>
          </a:p>
        </p:txBody>
      </p:sp>
      <p:sp>
        <p:nvSpPr>
          <p:cNvPr id="84" name="ZoneTexte 83"/>
          <p:cNvSpPr txBox="1"/>
          <p:nvPr/>
        </p:nvSpPr>
        <p:spPr>
          <a:xfrm>
            <a:off x="2339752" y="1352212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G</a:t>
            </a:r>
            <a:r>
              <a:rPr lang="fr-FR" sz="1200" b="1" baseline="-25000" dirty="0" smtClean="0"/>
              <a:t>GB-R</a:t>
            </a:r>
            <a:endParaRPr lang="fr-FR" sz="1200" b="1" baseline="-25000" dirty="0"/>
          </a:p>
        </p:txBody>
      </p:sp>
      <p:cxnSp>
        <p:nvCxnSpPr>
          <p:cNvPr id="87" name="Connecteur droit 86"/>
          <p:cNvCxnSpPr/>
          <p:nvPr/>
        </p:nvCxnSpPr>
        <p:spPr>
          <a:xfrm>
            <a:off x="4283968" y="974551"/>
            <a:ext cx="2968" cy="1914409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ZoneTexte 89"/>
          <p:cNvSpPr txBox="1"/>
          <p:nvPr/>
        </p:nvSpPr>
        <p:spPr>
          <a:xfrm>
            <a:off x="3679941" y="693701"/>
            <a:ext cx="1211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Verticale</a:t>
            </a:r>
            <a:endParaRPr lang="fr-FR" sz="1200" baseline="-25000" dirty="0"/>
          </a:p>
        </p:txBody>
      </p:sp>
      <p:cxnSp>
        <p:nvCxnSpPr>
          <p:cNvPr id="91" name="Connecteur droit 90"/>
          <p:cNvCxnSpPr>
            <a:stCxn id="14" idx="2"/>
          </p:cNvCxnSpPr>
          <p:nvPr/>
        </p:nvCxnSpPr>
        <p:spPr>
          <a:xfrm flipH="1">
            <a:off x="1983097" y="2978960"/>
            <a:ext cx="2210871" cy="0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ZoneTexte 96"/>
          <p:cNvSpPr txBox="1"/>
          <p:nvPr/>
        </p:nvSpPr>
        <p:spPr>
          <a:xfrm>
            <a:off x="4367032" y="2957183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A</a:t>
            </a:r>
            <a:r>
              <a:rPr lang="fr-FR" sz="1200" b="1" baseline="-25000" dirty="0" smtClean="0"/>
              <a:t>R</a:t>
            </a:r>
            <a:endParaRPr lang="fr-FR" sz="1200" b="1" baseline="-25000" dirty="0"/>
          </a:p>
        </p:txBody>
      </p:sp>
      <p:sp>
        <p:nvSpPr>
          <p:cNvPr id="98" name="ZoneTexte 97"/>
          <p:cNvSpPr txBox="1"/>
          <p:nvPr/>
        </p:nvSpPr>
        <p:spPr>
          <a:xfrm>
            <a:off x="2864611" y="3015582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 smtClean="0"/>
              <a:t>θ</a:t>
            </a:r>
            <a:r>
              <a:rPr lang="fr-FR" sz="1200" b="1" baseline="-25000" dirty="0" smtClean="0"/>
              <a:t>R</a:t>
            </a:r>
            <a:endParaRPr lang="fr-FR" sz="1200" b="1" baseline="-25000" dirty="0"/>
          </a:p>
        </p:txBody>
      </p:sp>
      <p:sp>
        <p:nvSpPr>
          <p:cNvPr id="37" name="Arc 36"/>
          <p:cNvSpPr/>
          <p:nvPr/>
        </p:nvSpPr>
        <p:spPr>
          <a:xfrm>
            <a:off x="3103388" y="1795412"/>
            <a:ext cx="2367096" cy="2367096"/>
          </a:xfrm>
          <a:prstGeom prst="arc">
            <a:avLst>
              <a:gd name="adj1" fmla="val 9800186"/>
              <a:gd name="adj2" fmla="val 10845555"/>
            </a:avLst>
          </a:prstGeom>
          <a:ln w="19050"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Arc 2"/>
          <p:cNvSpPr/>
          <p:nvPr/>
        </p:nvSpPr>
        <p:spPr>
          <a:xfrm>
            <a:off x="2123728" y="819778"/>
            <a:ext cx="4326416" cy="4326416"/>
          </a:xfrm>
          <a:prstGeom prst="arc">
            <a:avLst>
              <a:gd name="adj1" fmla="val 10010375"/>
              <a:gd name="adj2" fmla="val 10863919"/>
            </a:avLst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1835696" y="2636912"/>
            <a:ext cx="340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B</a:t>
            </a:r>
            <a:r>
              <a:rPr lang="fr-FR" sz="1400" b="1" baseline="-25000" dirty="0" smtClean="0"/>
              <a:t>T</a:t>
            </a:r>
            <a:endParaRPr lang="fr-FR" sz="1400" b="1" baseline="-25000" dirty="0"/>
          </a:p>
        </p:txBody>
      </p:sp>
      <p:grpSp>
        <p:nvGrpSpPr>
          <p:cNvPr id="64" name="Groupe 63"/>
          <p:cNvGrpSpPr/>
          <p:nvPr/>
        </p:nvGrpSpPr>
        <p:grpSpPr>
          <a:xfrm rot="900000">
            <a:off x="1956228" y="2684925"/>
            <a:ext cx="2096600" cy="1358488"/>
            <a:chOff x="2123728" y="3042600"/>
            <a:chExt cx="2096600" cy="1358488"/>
          </a:xfrm>
        </p:grpSpPr>
        <p:sp>
          <p:nvSpPr>
            <p:cNvPr id="65" name="Ellipse 64"/>
            <p:cNvSpPr/>
            <p:nvPr/>
          </p:nvSpPr>
          <p:spPr>
            <a:xfrm>
              <a:off x="2123728" y="3476439"/>
              <a:ext cx="180000" cy="1800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Ellipse 65"/>
            <p:cNvSpPr/>
            <p:nvPr/>
          </p:nvSpPr>
          <p:spPr>
            <a:xfrm>
              <a:off x="2459596" y="4221088"/>
              <a:ext cx="180000" cy="180000"/>
            </a:xfrm>
            <a:prstGeom prst="ellipse">
              <a:avLst/>
            </a:prstGeom>
            <a:noFill/>
            <a:ln w="28575">
              <a:solidFill>
                <a:schemeClr val="accent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7" name="Connecteur droit 66"/>
            <p:cNvCxnSpPr>
              <a:endCxn id="66" idx="0"/>
            </p:cNvCxnSpPr>
            <p:nvPr/>
          </p:nvCxnSpPr>
          <p:spPr>
            <a:xfrm flipH="1">
              <a:off x="2549596" y="3476439"/>
              <a:ext cx="28620" cy="744649"/>
            </a:xfrm>
            <a:prstGeom prst="line">
              <a:avLst/>
            </a:prstGeom>
            <a:ln w="28575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>
              <a:stCxn id="65" idx="6"/>
            </p:cNvCxnSpPr>
            <p:nvPr/>
          </p:nvCxnSpPr>
          <p:spPr>
            <a:xfrm flipV="1">
              <a:off x="2303728" y="3042600"/>
              <a:ext cx="1916600" cy="523839"/>
            </a:xfrm>
            <a:prstGeom prst="line">
              <a:avLst/>
            </a:prstGeom>
            <a:ln w="28575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Arc 74"/>
          <p:cNvSpPr/>
          <p:nvPr/>
        </p:nvSpPr>
        <p:spPr>
          <a:xfrm>
            <a:off x="2122244" y="845494"/>
            <a:ext cx="4326416" cy="4326416"/>
          </a:xfrm>
          <a:prstGeom prst="arc">
            <a:avLst>
              <a:gd name="adj1" fmla="val 8579767"/>
              <a:gd name="adj2" fmla="val 9520660"/>
            </a:avLst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ZoneTexte 76"/>
          <p:cNvSpPr txBox="1"/>
          <p:nvPr/>
        </p:nvSpPr>
        <p:spPr>
          <a:xfrm>
            <a:off x="2000300" y="3717032"/>
            <a:ext cx="339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C</a:t>
            </a:r>
            <a:r>
              <a:rPr lang="fr-FR" sz="1400" b="1" baseline="-25000" dirty="0" smtClean="0"/>
              <a:t>T</a:t>
            </a:r>
            <a:endParaRPr lang="fr-FR" sz="1400" b="1" baseline="-25000" dirty="0"/>
          </a:p>
        </p:txBody>
      </p:sp>
      <p:sp>
        <p:nvSpPr>
          <p:cNvPr id="88" name="Arc 87"/>
          <p:cNvSpPr/>
          <p:nvPr/>
        </p:nvSpPr>
        <p:spPr>
          <a:xfrm>
            <a:off x="2276865" y="988662"/>
            <a:ext cx="3996000" cy="3996000"/>
          </a:xfrm>
          <a:prstGeom prst="arc">
            <a:avLst>
              <a:gd name="adj1" fmla="val 14286246"/>
              <a:gd name="adj2" fmla="val 16224692"/>
            </a:avLst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Arc 88"/>
          <p:cNvSpPr/>
          <p:nvPr/>
        </p:nvSpPr>
        <p:spPr>
          <a:xfrm>
            <a:off x="2525929" y="1212454"/>
            <a:ext cx="3502964" cy="3502964"/>
          </a:xfrm>
          <a:prstGeom prst="arc">
            <a:avLst>
              <a:gd name="adj1" fmla="val 13921741"/>
              <a:gd name="adj2" fmla="val 16218548"/>
            </a:avLst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ZoneTexte 91"/>
          <p:cNvSpPr txBox="1"/>
          <p:nvPr/>
        </p:nvSpPr>
        <p:spPr>
          <a:xfrm>
            <a:off x="2779251" y="956462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G</a:t>
            </a:r>
            <a:r>
              <a:rPr lang="fr-FR" sz="1200" b="1" baseline="-25000" dirty="0" smtClean="0"/>
              <a:t>GB-T</a:t>
            </a:r>
            <a:endParaRPr lang="fr-FR" sz="1200" b="1" baseline="-25000" dirty="0"/>
          </a:p>
        </p:txBody>
      </p:sp>
      <p:sp>
        <p:nvSpPr>
          <p:cNvPr id="93" name="ZoneTexte 92"/>
          <p:cNvSpPr txBox="1"/>
          <p:nvPr/>
        </p:nvSpPr>
        <p:spPr>
          <a:xfrm>
            <a:off x="3238422" y="1481111"/>
            <a:ext cx="478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G</a:t>
            </a:r>
            <a:r>
              <a:rPr lang="fr-FR" sz="1200" b="1" baseline="-25000" dirty="0" smtClean="0"/>
              <a:t>PB-T</a:t>
            </a:r>
            <a:endParaRPr lang="fr-FR" sz="1200" b="1" baseline="-25000" dirty="0"/>
          </a:p>
        </p:txBody>
      </p:sp>
      <p:sp>
        <p:nvSpPr>
          <p:cNvPr id="94" name="Ellipse 93"/>
          <p:cNvSpPr/>
          <p:nvPr/>
        </p:nvSpPr>
        <p:spPr>
          <a:xfrm>
            <a:off x="3167664" y="1234687"/>
            <a:ext cx="72000" cy="72000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Ellipse 95"/>
          <p:cNvSpPr/>
          <p:nvPr/>
        </p:nvSpPr>
        <p:spPr>
          <a:xfrm>
            <a:off x="3175755" y="1516477"/>
            <a:ext cx="72000" cy="72000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Ellipse 98"/>
          <p:cNvSpPr/>
          <p:nvPr/>
        </p:nvSpPr>
        <p:spPr>
          <a:xfrm>
            <a:off x="2108657" y="2937798"/>
            <a:ext cx="72000" cy="72000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Ellipse 99"/>
          <p:cNvSpPr/>
          <p:nvPr/>
        </p:nvSpPr>
        <p:spPr>
          <a:xfrm>
            <a:off x="2235179" y="3728522"/>
            <a:ext cx="72000" cy="72000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ZoneTexte 103"/>
          <p:cNvSpPr txBox="1"/>
          <p:nvPr/>
        </p:nvSpPr>
        <p:spPr>
          <a:xfrm>
            <a:off x="4221667" y="1738895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 smtClean="0"/>
              <a:t>θ</a:t>
            </a:r>
            <a:r>
              <a:rPr lang="fr-FR" sz="1200" b="1" baseline="-25000" dirty="0" err="1" smtClean="0"/>
              <a:t>Em</a:t>
            </a:r>
            <a:r>
              <a:rPr lang="fr-FR" sz="1200" b="1" baseline="-25000" dirty="0" smtClean="0"/>
              <a:t>-GB</a:t>
            </a:r>
            <a:endParaRPr lang="fr-FR" sz="1200" b="1" baseline="-25000" dirty="0"/>
          </a:p>
        </p:txBody>
      </p:sp>
      <p:sp>
        <p:nvSpPr>
          <p:cNvPr id="105" name="ZoneTexte 104"/>
          <p:cNvSpPr txBox="1"/>
          <p:nvPr/>
        </p:nvSpPr>
        <p:spPr>
          <a:xfrm>
            <a:off x="4220360" y="1459502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 smtClean="0"/>
              <a:t>θ</a:t>
            </a:r>
            <a:r>
              <a:rPr lang="fr-FR" sz="1200" b="1" baseline="-25000" dirty="0" err="1" smtClean="0"/>
              <a:t>Em</a:t>
            </a:r>
            <a:r>
              <a:rPr lang="fr-FR" sz="1200" b="1" baseline="-25000" dirty="0" smtClean="0"/>
              <a:t>-PB</a:t>
            </a:r>
            <a:endParaRPr lang="fr-FR" sz="1200" b="1" baseline="-25000" dirty="0"/>
          </a:p>
        </p:txBody>
      </p:sp>
      <p:sp>
        <p:nvSpPr>
          <p:cNvPr id="117" name="Ellipse 116"/>
          <p:cNvSpPr/>
          <p:nvPr/>
        </p:nvSpPr>
        <p:spPr>
          <a:xfrm>
            <a:off x="3175903" y="1516625"/>
            <a:ext cx="72000" cy="72000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ZoneTexte 123"/>
          <p:cNvSpPr txBox="1"/>
          <p:nvPr/>
        </p:nvSpPr>
        <p:spPr>
          <a:xfrm>
            <a:off x="1881072" y="239971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 smtClean="0"/>
              <a:t>C</a:t>
            </a:r>
            <a:r>
              <a:rPr lang="fr-FR" sz="1400" b="1" baseline="-25000" dirty="0" err="1" smtClean="0"/>
              <a:t>Em</a:t>
            </a:r>
            <a:endParaRPr lang="fr-FR" sz="1400" b="1" baseline="-25000" dirty="0"/>
          </a:p>
        </p:txBody>
      </p:sp>
      <p:sp>
        <p:nvSpPr>
          <p:cNvPr id="125" name="Ellipse 124"/>
          <p:cNvSpPr/>
          <p:nvPr/>
        </p:nvSpPr>
        <p:spPr>
          <a:xfrm>
            <a:off x="2188881" y="2478520"/>
            <a:ext cx="72000" cy="72000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6"/>
          <p:cNvSpPr/>
          <p:nvPr/>
        </p:nvSpPr>
        <p:spPr>
          <a:xfrm>
            <a:off x="1178785" y="2037254"/>
            <a:ext cx="1866272" cy="186627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8" name="Connecteur droit 41"/>
          <p:cNvCxnSpPr>
            <a:endCxn id="107" idx="3"/>
          </p:cNvCxnSpPr>
          <p:nvPr/>
        </p:nvCxnSpPr>
        <p:spPr>
          <a:xfrm flipH="1">
            <a:off x="1452094" y="3030004"/>
            <a:ext cx="593219" cy="60021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44"/>
          <p:cNvCxnSpPr>
            <a:endCxn id="107" idx="1"/>
          </p:cNvCxnSpPr>
          <p:nvPr/>
        </p:nvCxnSpPr>
        <p:spPr>
          <a:xfrm flipH="1" flipV="1">
            <a:off x="1452094" y="2310563"/>
            <a:ext cx="593219" cy="59216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Ellipse 60"/>
          <p:cNvSpPr/>
          <p:nvPr/>
        </p:nvSpPr>
        <p:spPr>
          <a:xfrm>
            <a:off x="2345047" y="676275"/>
            <a:ext cx="1721422" cy="172142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61"/>
          <p:cNvSpPr/>
          <p:nvPr/>
        </p:nvSpPr>
        <p:spPr>
          <a:xfrm>
            <a:off x="2119458" y="187142"/>
            <a:ext cx="2160240" cy="216024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66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3429000"/>
            <a:ext cx="2088232" cy="1800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>
            <a:stCxn id="7" idx="4"/>
          </p:cNvCxnSpPr>
          <p:nvPr/>
        </p:nvCxnSpPr>
        <p:spPr>
          <a:xfrm>
            <a:off x="2213728" y="3183529"/>
            <a:ext cx="0" cy="245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7" idx="1"/>
          </p:cNvCxnSpPr>
          <p:nvPr/>
        </p:nvCxnSpPr>
        <p:spPr>
          <a:xfrm flipH="1" flipV="1">
            <a:off x="1401520" y="2276872"/>
            <a:ext cx="748568" cy="75301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rot="18900000">
            <a:off x="869969" y="2722610"/>
            <a:ext cx="360000" cy="180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 flipV="1">
            <a:off x="1402384" y="2366888"/>
            <a:ext cx="86717" cy="8671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1222384" y="2456980"/>
            <a:ext cx="180000" cy="18000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/>
          <p:nvPr/>
        </p:nvCxnSpPr>
        <p:spPr>
          <a:xfrm flipV="1">
            <a:off x="859050" y="2618466"/>
            <a:ext cx="381838" cy="38183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rot="5400000" flipV="1">
            <a:off x="1119735" y="2892304"/>
            <a:ext cx="108000" cy="1080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928280" y="2985529"/>
            <a:ext cx="299455" cy="29945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62046" y="3104845"/>
            <a:ext cx="168930" cy="16893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endCxn id="23" idx="7"/>
          </p:cNvCxnSpPr>
          <p:nvPr/>
        </p:nvCxnSpPr>
        <p:spPr>
          <a:xfrm flipH="1">
            <a:off x="657950" y="3093529"/>
            <a:ext cx="104097" cy="11636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893169" y="235360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accent4"/>
                </a:solidFill>
              </a:rPr>
              <a:t>13</a:t>
            </a:r>
            <a:endParaRPr lang="fr-FR" sz="1200" b="1" dirty="0">
              <a:solidFill>
                <a:schemeClr val="accent4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1870554" y="2602557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accent1"/>
                </a:solidFill>
              </a:rPr>
              <a:t>2+3+4</a:t>
            </a:r>
            <a:endParaRPr lang="fr-FR" sz="1200" b="1" dirty="0">
              <a:solidFill>
                <a:schemeClr val="accent1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323528" y="3429000"/>
            <a:ext cx="20882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993032" y="313527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accent6">
                    <a:lumMod val="75000"/>
                  </a:schemeClr>
                </a:solidFill>
              </a:rPr>
              <a:t>12</a:t>
            </a:r>
            <a:endParaRPr lang="fr-FR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2123728" y="3003529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1950514" y="31677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1</a:t>
            </a:r>
            <a:endParaRPr lang="fr-FR" sz="1200" b="1" dirty="0"/>
          </a:p>
        </p:txBody>
      </p:sp>
      <p:sp>
        <p:nvSpPr>
          <p:cNvPr id="23" name="Ellipse 22"/>
          <p:cNvSpPr/>
          <p:nvPr/>
        </p:nvSpPr>
        <p:spPr>
          <a:xfrm>
            <a:off x="504310" y="3183529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/>
          <p:cNvCxnSpPr/>
          <p:nvPr/>
        </p:nvCxnSpPr>
        <p:spPr>
          <a:xfrm>
            <a:off x="601047" y="3371590"/>
            <a:ext cx="0" cy="574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c 1"/>
          <p:cNvSpPr/>
          <p:nvPr/>
        </p:nvSpPr>
        <p:spPr>
          <a:xfrm>
            <a:off x="1167104" y="2401700"/>
            <a:ext cx="290560" cy="290560"/>
          </a:xfrm>
          <a:prstGeom prst="arc">
            <a:avLst>
              <a:gd name="adj1" fmla="val 13398268"/>
              <a:gd name="adj2" fmla="val 424208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375249" y="2366888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442389" y="2434028"/>
            <a:ext cx="45720" cy="4572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540164" y="2318388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64" y="2318388"/>
                <a:ext cx="306366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174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Ellipse 32"/>
          <p:cNvSpPr/>
          <p:nvPr/>
        </p:nvSpPr>
        <p:spPr>
          <a:xfrm>
            <a:off x="578187" y="3250915"/>
            <a:ext cx="45720" cy="4572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440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3429000"/>
            <a:ext cx="2088232" cy="1800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>
            <a:stCxn id="7" idx="4"/>
          </p:cNvCxnSpPr>
          <p:nvPr/>
        </p:nvCxnSpPr>
        <p:spPr>
          <a:xfrm>
            <a:off x="2213728" y="3183529"/>
            <a:ext cx="0" cy="245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7" idx="1"/>
          </p:cNvCxnSpPr>
          <p:nvPr/>
        </p:nvCxnSpPr>
        <p:spPr>
          <a:xfrm flipH="1" flipV="1">
            <a:off x="1401520" y="2276872"/>
            <a:ext cx="748568" cy="75301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rot="18900000">
            <a:off x="869969" y="2722610"/>
            <a:ext cx="360000" cy="180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 flipV="1">
            <a:off x="1402384" y="2366888"/>
            <a:ext cx="86717" cy="8671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1222384" y="2456980"/>
            <a:ext cx="180000" cy="18000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/>
          <p:nvPr/>
        </p:nvCxnSpPr>
        <p:spPr>
          <a:xfrm flipV="1">
            <a:off x="859050" y="2618466"/>
            <a:ext cx="381838" cy="38183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rot="5400000" flipV="1">
            <a:off x="1119735" y="2892304"/>
            <a:ext cx="108000" cy="1080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928280" y="2985529"/>
            <a:ext cx="299455" cy="29945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62046" y="3104845"/>
            <a:ext cx="168930" cy="16893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endCxn id="23" idx="7"/>
          </p:cNvCxnSpPr>
          <p:nvPr/>
        </p:nvCxnSpPr>
        <p:spPr>
          <a:xfrm flipH="1">
            <a:off x="657950" y="3093529"/>
            <a:ext cx="104097" cy="11636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893169" y="235360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accent4"/>
                </a:solidFill>
              </a:rPr>
              <a:t>13</a:t>
            </a:r>
            <a:endParaRPr lang="fr-FR" sz="1200" b="1" dirty="0">
              <a:solidFill>
                <a:schemeClr val="accent4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1870554" y="2602557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accent1"/>
                </a:solidFill>
              </a:rPr>
              <a:t>2+3+4</a:t>
            </a:r>
            <a:endParaRPr lang="fr-FR" sz="1200" b="1" dirty="0">
              <a:solidFill>
                <a:schemeClr val="accent1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323528" y="3429000"/>
            <a:ext cx="20882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993032" y="313527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accent6">
                    <a:lumMod val="75000"/>
                  </a:schemeClr>
                </a:solidFill>
              </a:rPr>
              <a:t>12</a:t>
            </a:r>
            <a:endParaRPr lang="fr-FR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2123728" y="3003529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1950514" y="31677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1</a:t>
            </a:r>
            <a:endParaRPr lang="fr-FR" sz="1200" b="1" dirty="0"/>
          </a:p>
        </p:txBody>
      </p:sp>
      <p:sp>
        <p:nvSpPr>
          <p:cNvPr id="23" name="Ellipse 22"/>
          <p:cNvSpPr/>
          <p:nvPr/>
        </p:nvSpPr>
        <p:spPr>
          <a:xfrm>
            <a:off x="504310" y="3183529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/>
          <p:cNvCxnSpPr/>
          <p:nvPr/>
        </p:nvCxnSpPr>
        <p:spPr>
          <a:xfrm>
            <a:off x="601047" y="3371590"/>
            <a:ext cx="0" cy="574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c 1"/>
          <p:cNvSpPr/>
          <p:nvPr/>
        </p:nvSpPr>
        <p:spPr>
          <a:xfrm>
            <a:off x="1167104" y="2401700"/>
            <a:ext cx="290560" cy="290560"/>
          </a:xfrm>
          <a:prstGeom prst="arc">
            <a:avLst>
              <a:gd name="adj1" fmla="val 13398268"/>
              <a:gd name="adj2" fmla="val 424208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375249" y="2366888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442389" y="2434028"/>
            <a:ext cx="45720" cy="4572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540164" y="2318388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64" y="2318388"/>
                <a:ext cx="306366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174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18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3429000"/>
            <a:ext cx="2088232" cy="1800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>
            <a:stCxn id="7" idx="4"/>
          </p:cNvCxnSpPr>
          <p:nvPr/>
        </p:nvCxnSpPr>
        <p:spPr>
          <a:xfrm>
            <a:off x="2213728" y="3183529"/>
            <a:ext cx="0" cy="245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7" idx="1"/>
          </p:cNvCxnSpPr>
          <p:nvPr/>
        </p:nvCxnSpPr>
        <p:spPr>
          <a:xfrm flipH="1" flipV="1">
            <a:off x="1401520" y="2276872"/>
            <a:ext cx="748568" cy="75301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rot="18900000">
            <a:off x="869969" y="2722610"/>
            <a:ext cx="360000" cy="180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 flipV="1">
            <a:off x="1402384" y="2366888"/>
            <a:ext cx="86717" cy="8671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1222384" y="2456980"/>
            <a:ext cx="180000" cy="18000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/>
          <p:nvPr/>
        </p:nvCxnSpPr>
        <p:spPr>
          <a:xfrm flipV="1">
            <a:off x="859050" y="2618466"/>
            <a:ext cx="381838" cy="38183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rot="5400000" flipV="1">
            <a:off x="1119735" y="2892304"/>
            <a:ext cx="108000" cy="1080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928280" y="2985529"/>
            <a:ext cx="299455" cy="29945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62046" y="3104845"/>
            <a:ext cx="168930" cy="16893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endCxn id="23" idx="7"/>
          </p:cNvCxnSpPr>
          <p:nvPr/>
        </p:nvCxnSpPr>
        <p:spPr>
          <a:xfrm flipH="1">
            <a:off x="657950" y="3093529"/>
            <a:ext cx="104097" cy="11636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893169" y="235360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accent4"/>
                </a:solidFill>
              </a:rPr>
              <a:t>13</a:t>
            </a:r>
            <a:endParaRPr lang="fr-FR" sz="1200" b="1" dirty="0">
              <a:solidFill>
                <a:schemeClr val="accent4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1870554" y="2602557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accent1"/>
                </a:solidFill>
              </a:rPr>
              <a:t>2+3+4</a:t>
            </a:r>
            <a:endParaRPr lang="fr-FR" sz="1200" b="1" dirty="0">
              <a:solidFill>
                <a:schemeClr val="accent1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323528" y="3429000"/>
            <a:ext cx="20882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993032" y="313527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accent6">
                    <a:lumMod val="75000"/>
                  </a:schemeClr>
                </a:solidFill>
              </a:rPr>
              <a:t>12</a:t>
            </a:r>
            <a:endParaRPr lang="fr-FR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2123728" y="3003529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1950514" y="31677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1</a:t>
            </a:r>
            <a:endParaRPr lang="fr-FR" sz="1200" b="1" dirty="0"/>
          </a:p>
        </p:txBody>
      </p:sp>
      <p:sp>
        <p:nvSpPr>
          <p:cNvPr id="23" name="Ellipse 22"/>
          <p:cNvSpPr/>
          <p:nvPr/>
        </p:nvSpPr>
        <p:spPr>
          <a:xfrm>
            <a:off x="504310" y="3183529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/>
          <p:cNvCxnSpPr/>
          <p:nvPr/>
        </p:nvCxnSpPr>
        <p:spPr>
          <a:xfrm>
            <a:off x="601047" y="3371590"/>
            <a:ext cx="0" cy="574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c 1"/>
          <p:cNvSpPr/>
          <p:nvPr/>
        </p:nvSpPr>
        <p:spPr>
          <a:xfrm>
            <a:off x="1167104" y="2401700"/>
            <a:ext cx="290560" cy="290560"/>
          </a:xfrm>
          <a:prstGeom prst="arc">
            <a:avLst>
              <a:gd name="adj1" fmla="val 12428990"/>
              <a:gd name="adj2" fmla="val 424208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/>
          <p:nvPr/>
        </p:nvCxnSpPr>
        <p:spPr>
          <a:xfrm flipH="1" flipV="1">
            <a:off x="1317307" y="2353606"/>
            <a:ext cx="193373" cy="19337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75249" y="2366888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442389" y="2434028"/>
            <a:ext cx="45720" cy="4572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540164" y="2318388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64" y="2318388"/>
                <a:ext cx="306366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174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361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3429000"/>
            <a:ext cx="2088232" cy="1800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>
            <a:stCxn id="7" idx="4"/>
          </p:cNvCxnSpPr>
          <p:nvPr/>
        </p:nvCxnSpPr>
        <p:spPr>
          <a:xfrm>
            <a:off x="2213728" y="3183529"/>
            <a:ext cx="0" cy="245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7" idx="1"/>
          </p:cNvCxnSpPr>
          <p:nvPr/>
        </p:nvCxnSpPr>
        <p:spPr>
          <a:xfrm flipH="1" flipV="1">
            <a:off x="1401520" y="2276872"/>
            <a:ext cx="748568" cy="75301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rot="18900000">
            <a:off x="869969" y="2722610"/>
            <a:ext cx="360000" cy="180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 flipV="1">
            <a:off x="1381101" y="2366888"/>
            <a:ext cx="108000" cy="108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1222384" y="2456980"/>
            <a:ext cx="180000" cy="18000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/>
          <p:nvPr/>
        </p:nvCxnSpPr>
        <p:spPr>
          <a:xfrm flipV="1">
            <a:off x="859050" y="2618466"/>
            <a:ext cx="381838" cy="38183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rot="5400000" flipV="1">
            <a:off x="1119735" y="2892304"/>
            <a:ext cx="108000" cy="1080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928280" y="2985529"/>
            <a:ext cx="299455" cy="29945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62046" y="3104845"/>
            <a:ext cx="168930" cy="16893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endCxn id="23" idx="7"/>
          </p:cNvCxnSpPr>
          <p:nvPr/>
        </p:nvCxnSpPr>
        <p:spPr>
          <a:xfrm flipH="1">
            <a:off x="657950" y="3093529"/>
            <a:ext cx="104097" cy="11636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975591" y="232800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accent4"/>
                </a:solidFill>
              </a:rPr>
              <a:t>13</a:t>
            </a:r>
            <a:endParaRPr lang="fr-FR" sz="1200" b="1" dirty="0">
              <a:solidFill>
                <a:schemeClr val="accent4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1870554" y="2602557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accent1"/>
                </a:solidFill>
              </a:rPr>
              <a:t>2+3+4</a:t>
            </a:r>
            <a:endParaRPr lang="fr-FR" sz="1200" b="1" dirty="0">
              <a:solidFill>
                <a:schemeClr val="accent1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323528" y="3429000"/>
            <a:ext cx="20882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993032" y="313527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accent6">
                    <a:lumMod val="75000"/>
                  </a:schemeClr>
                </a:solidFill>
              </a:rPr>
              <a:t>12</a:t>
            </a:r>
            <a:endParaRPr lang="fr-FR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2123728" y="3003529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375249" y="2366888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442389" y="2434028"/>
            <a:ext cx="45720" cy="4572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540164" y="2318388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64" y="2318388"/>
                <a:ext cx="306366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174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ZoneTexte 21"/>
          <p:cNvSpPr txBox="1"/>
          <p:nvPr/>
        </p:nvSpPr>
        <p:spPr>
          <a:xfrm>
            <a:off x="1950514" y="31677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1</a:t>
            </a:r>
            <a:endParaRPr lang="fr-FR" sz="1200" b="1" dirty="0"/>
          </a:p>
        </p:txBody>
      </p:sp>
      <p:sp>
        <p:nvSpPr>
          <p:cNvPr id="23" name="Ellipse 22"/>
          <p:cNvSpPr/>
          <p:nvPr/>
        </p:nvSpPr>
        <p:spPr>
          <a:xfrm>
            <a:off x="504310" y="3183529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/>
          <p:cNvCxnSpPr/>
          <p:nvPr/>
        </p:nvCxnSpPr>
        <p:spPr>
          <a:xfrm>
            <a:off x="601047" y="3371590"/>
            <a:ext cx="0" cy="574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578187" y="3250915"/>
            <a:ext cx="45720" cy="4572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1289524" y="2524120"/>
            <a:ext cx="45720" cy="4572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159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3429000"/>
            <a:ext cx="2088232" cy="1800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>
            <a:stCxn id="7" idx="4"/>
          </p:cNvCxnSpPr>
          <p:nvPr/>
        </p:nvCxnSpPr>
        <p:spPr>
          <a:xfrm>
            <a:off x="2213728" y="3183529"/>
            <a:ext cx="0" cy="245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7" idx="1"/>
          </p:cNvCxnSpPr>
          <p:nvPr/>
        </p:nvCxnSpPr>
        <p:spPr>
          <a:xfrm flipH="1" flipV="1">
            <a:off x="1401520" y="2276872"/>
            <a:ext cx="748568" cy="75301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rot="18900000">
            <a:off x="869969" y="2722610"/>
            <a:ext cx="360000" cy="180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 flipV="1">
            <a:off x="1381101" y="2366888"/>
            <a:ext cx="108000" cy="108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1222384" y="2456980"/>
            <a:ext cx="180000" cy="18000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/>
          <p:nvPr/>
        </p:nvCxnSpPr>
        <p:spPr>
          <a:xfrm flipV="1">
            <a:off x="859050" y="2618466"/>
            <a:ext cx="381838" cy="38183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rot="5400000" flipV="1">
            <a:off x="1119735" y="2892304"/>
            <a:ext cx="108000" cy="1080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928280" y="2985529"/>
            <a:ext cx="299455" cy="29945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62046" y="3104845"/>
            <a:ext cx="168930" cy="16893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endCxn id="23" idx="7"/>
          </p:cNvCxnSpPr>
          <p:nvPr/>
        </p:nvCxnSpPr>
        <p:spPr>
          <a:xfrm flipH="1">
            <a:off x="657950" y="3093529"/>
            <a:ext cx="104097" cy="11636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975591" y="232800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accent4"/>
                </a:solidFill>
              </a:rPr>
              <a:t>13</a:t>
            </a:r>
            <a:endParaRPr lang="fr-FR" sz="1200" b="1" dirty="0">
              <a:solidFill>
                <a:schemeClr val="accent4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1870554" y="2602557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accent1"/>
                </a:solidFill>
              </a:rPr>
              <a:t>2+3+4</a:t>
            </a:r>
            <a:endParaRPr lang="fr-FR" sz="1200" b="1" dirty="0">
              <a:solidFill>
                <a:schemeClr val="accent1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323528" y="3429000"/>
            <a:ext cx="20882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993032" y="313527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accent6">
                    <a:lumMod val="75000"/>
                  </a:schemeClr>
                </a:solidFill>
              </a:rPr>
              <a:t>12</a:t>
            </a:r>
            <a:endParaRPr lang="fr-FR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2123728" y="3003529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375249" y="2366888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442389" y="2434028"/>
            <a:ext cx="45720" cy="4572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540164" y="2318388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64" y="2318388"/>
                <a:ext cx="306366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174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ZoneTexte 21"/>
          <p:cNvSpPr txBox="1"/>
          <p:nvPr/>
        </p:nvSpPr>
        <p:spPr>
          <a:xfrm>
            <a:off x="1950514" y="31677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1</a:t>
            </a:r>
            <a:endParaRPr lang="fr-FR" sz="1200" b="1" dirty="0"/>
          </a:p>
        </p:txBody>
      </p:sp>
      <p:sp>
        <p:nvSpPr>
          <p:cNvPr id="23" name="Ellipse 22"/>
          <p:cNvSpPr/>
          <p:nvPr/>
        </p:nvSpPr>
        <p:spPr>
          <a:xfrm>
            <a:off x="504310" y="3183529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/>
          <p:cNvCxnSpPr/>
          <p:nvPr/>
        </p:nvCxnSpPr>
        <p:spPr>
          <a:xfrm>
            <a:off x="601047" y="3371590"/>
            <a:ext cx="0" cy="574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578187" y="3250915"/>
            <a:ext cx="45720" cy="4572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1289524" y="2524120"/>
            <a:ext cx="45720" cy="4572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600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3429000"/>
            <a:ext cx="2088232" cy="1800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>
            <a:stCxn id="7" idx="4"/>
          </p:cNvCxnSpPr>
          <p:nvPr/>
        </p:nvCxnSpPr>
        <p:spPr>
          <a:xfrm>
            <a:off x="2213728" y="3183529"/>
            <a:ext cx="0" cy="245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7" idx="1"/>
          </p:cNvCxnSpPr>
          <p:nvPr/>
        </p:nvCxnSpPr>
        <p:spPr>
          <a:xfrm flipH="1" flipV="1">
            <a:off x="1401520" y="2276872"/>
            <a:ext cx="748568" cy="75301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rot="18900000">
            <a:off x="869969" y="2722610"/>
            <a:ext cx="360000" cy="180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 flipV="1">
            <a:off x="1381101" y="2366888"/>
            <a:ext cx="108000" cy="108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1222384" y="2456980"/>
            <a:ext cx="180000" cy="18000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/>
          <p:nvPr/>
        </p:nvCxnSpPr>
        <p:spPr>
          <a:xfrm flipV="1">
            <a:off x="859050" y="2618466"/>
            <a:ext cx="381838" cy="38183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rot="5400000" flipV="1">
            <a:off x="1119735" y="2892304"/>
            <a:ext cx="108000" cy="1080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928280" y="2985529"/>
            <a:ext cx="299455" cy="29945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62046" y="3104845"/>
            <a:ext cx="168930" cy="16893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endCxn id="23" idx="7"/>
          </p:cNvCxnSpPr>
          <p:nvPr/>
        </p:nvCxnSpPr>
        <p:spPr>
          <a:xfrm flipH="1">
            <a:off x="657950" y="3093529"/>
            <a:ext cx="104097" cy="11636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975591" y="232800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accent4"/>
                </a:solidFill>
              </a:rPr>
              <a:t>13</a:t>
            </a:r>
            <a:endParaRPr lang="fr-FR" sz="1200" b="1" dirty="0">
              <a:solidFill>
                <a:schemeClr val="accent4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1870554" y="2602557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accent1"/>
                </a:solidFill>
              </a:rPr>
              <a:t>2+3+4</a:t>
            </a:r>
            <a:endParaRPr lang="fr-FR" sz="1200" b="1" dirty="0">
              <a:solidFill>
                <a:schemeClr val="accent1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323528" y="3429000"/>
            <a:ext cx="20882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993032" y="313527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accent6">
                    <a:lumMod val="75000"/>
                  </a:schemeClr>
                </a:solidFill>
              </a:rPr>
              <a:t>12</a:t>
            </a:r>
            <a:endParaRPr lang="fr-FR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2123728" y="3003529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375249" y="2366888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442389" y="2434028"/>
            <a:ext cx="45720" cy="4572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540164" y="2318388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64" y="2318388"/>
                <a:ext cx="306366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174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ZoneTexte 21"/>
          <p:cNvSpPr txBox="1"/>
          <p:nvPr/>
        </p:nvSpPr>
        <p:spPr>
          <a:xfrm>
            <a:off x="1950514" y="31677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1</a:t>
            </a:r>
            <a:endParaRPr lang="fr-FR" sz="1200" b="1" dirty="0"/>
          </a:p>
        </p:txBody>
      </p:sp>
      <p:sp>
        <p:nvSpPr>
          <p:cNvPr id="23" name="Ellipse 22"/>
          <p:cNvSpPr/>
          <p:nvPr/>
        </p:nvSpPr>
        <p:spPr>
          <a:xfrm>
            <a:off x="504310" y="3183529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/>
          <p:cNvCxnSpPr/>
          <p:nvPr/>
        </p:nvCxnSpPr>
        <p:spPr>
          <a:xfrm>
            <a:off x="601047" y="3371590"/>
            <a:ext cx="0" cy="574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1289524" y="2524120"/>
            <a:ext cx="45720" cy="4572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52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Ellipse 60"/>
          <p:cNvSpPr/>
          <p:nvPr/>
        </p:nvSpPr>
        <p:spPr>
          <a:xfrm>
            <a:off x="3424718" y="506909"/>
            <a:ext cx="1721422" cy="1721422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3205309" y="63329"/>
            <a:ext cx="2160240" cy="216024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 rot="4811648">
            <a:off x="2564450" y="5562830"/>
            <a:ext cx="284244" cy="18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103968" y="6058260"/>
            <a:ext cx="360000" cy="1800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4283968" y="3249948"/>
            <a:ext cx="0" cy="28083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2843808" y="5986252"/>
            <a:ext cx="14401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4103968" y="6058260"/>
            <a:ext cx="3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2663808" y="5896252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3353800" y="2230838"/>
            <a:ext cx="1866272" cy="1866272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>
            <a:off x="2349720" y="5734204"/>
            <a:ext cx="119844" cy="92450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043466" y="5644204"/>
            <a:ext cx="119844" cy="92450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H="1">
            <a:off x="2349720" y="5690900"/>
            <a:ext cx="314089" cy="4071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2611996" y="55542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/>
          <p:cNvCxnSpPr/>
          <p:nvPr/>
        </p:nvCxnSpPr>
        <p:spPr>
          <a:xfrm flipH="1">
            <a:off x="2803184" y="5634708"/>
            <a:ext cx="240282" cy="3114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>
            <a:off x="2399674" y="6025246"/>
            <a:ext cx="264134" cy="3424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>
            <a:stCxn id="14" idx="3"/>
            <a:endCxn id="15" idx="3"/>
          </p:cNvCxnSpPr>
          <p:nvPr/>
        </p:nvCxnSpPr>
        <p:spPr>
          <a:xfrm flipH="1">
            <a:off x="3627109" y="3223588"/>
            <a:ext cx="593219" cy="60021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>
            <a:endCxn id="14" idx="2"/>
          </p:cNvCxnSpPr>
          <p:nvPr/>
        </p:nvCxnSpPr>
        <p:spPr>
          <a:xfrm>
            <a:off x="2544068" y="2077517"/>
            <a:ext cx="1649900" cy="108243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4193968" y="3069948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4860032" y="350754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rgbClr val="FFC000"/>
                </a:solidFill>
              </a:rPr>
              <a:t>6</a:t>
            </a:r>
            <a:endParaRPr lang="fr-FR" sz="1200" b="1" dirty="0">
              <a:solidFill>
                <a:srgbClr val="FFC000"/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2042848" y="615397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accent6">
                    <a:lumMod val="75000"/>
                  </a:schemeClr>
                </a:solidFill>
              </a:rPr>
              <a:t>12</a:t>
            </a:r>
            <a:endParaRPr lang="fr-FR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2843808" y="2036845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G</a:t>
            </a:r>
            <a:r>
              <a:rPr lang="fr-FR" sz="1200" b="1" baseline="-25000" dirty="0" smtClean="0"/>
              <a:t>PB-R</a:t>
            </a:r>
            <a:endParaRPr lang="fr-FR" sz="1200" b="1" baseline="-25000" dirty="0"/>
          </a:p>
        </p:txBody>
      </p:sp>
      <p:sp>
        <p:nvSpPr>
          <p:cNvPr id="84" name="ZoneTexte 83"/>
          <p:cNvSpPr txBox="1"/>
          <p:nvPr/>
        </p:nvSpPr>
        <p:spPr>
          <a:xfrm>
            <a:off x="2339752" y="1533200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G</a:t>
            </a:r>
            <a:r>
              <a:rPr lang="fr-FR" sz="1200" b="1" baseline="-25000" dirty="0" smtClean="0"/>
              <a:t>GB-R</a:t>
            </a:r>
            <a:endParaRPr lang="fr-FR" sz="1200" b="1" baseline="-25000" dirty="0"/>
          </a:p>
        </p:txBody>
      </p:sp>
      <p:sp>
        <p:nvSpPr>
          <p:cNvPr id="90" name="ZoneTexte 89"/>
          <p:cNvSpPr txBox="1"/>
          <p:nvPr/>
        </p:nvSpPr>
        <p:spPr>
          <a:xfrm>
            <a:off x="3679941" y="874689"/>
            <a:ext cx="1211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Verticale</a:t>
            </a:r>
            <a:endParaRPr lang="fr-FR" sz="1200" baseline="-25000" dirty="0"/>
          </a:p>
        </p:txBody>
      </p:sp>
      <p:cxnSp>
        <p:nvCxnSpPr>
          <p:cNvPr id="91" name="Connecteur droit 90"/>
          <p:cNvCxnSpPr>
            <a:stCxn id="14" idx="2"/>
          </p:cNvCxnSpPr>
          <p:nvPr/>
        </p:nvCxnSpPr>
        <p:spPr>
          <a:xfrm flipH="1">
            <a:off x="1983097" y="3159948"/>
            <a:ext cx="2210871" cy="0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ZoneTexte 96"/>
          <p:cNvSpPr txBox="1"/>
          <p:nvPr/>
        </p:nvSpPr>
        <p:spPr>
          <a:xfrm>
            <a:off x="4367032" y="3138171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A</a:t>
            </a:r>
            <a:r>
              <a:rPr lang="fr-FR" sz="1200" b="1" baseline="-25000" dirty="0" smtClean="0"/>
              <a:t>R</a:t>
            </a:r>
            <a:endParaRPr lang="fr-FR" sz="1200" b="1" baseline="-25000" dirty="0"/>
          </a:p>
        </p:txBody>
      </p:sp>
      <p:sp>
        <p:nvSpPr>
          <p:cNvPr id="59" name="ZoneTexte 58"/>
          <p:cNvSpPr txBox="1"/>
          <p:nvPr/>
        </p:nvSpPr>
        <p:spPr>
          <a:xfrm>
            <a:off x="1835696" y="2817900"/>
            <a:ext cx="340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B</a:t>
            </a:r>
            <a:r>
              <a:rPr lang="fr-FR" sz="1400" b="1" baseline="-25000" dirty="0" smtClean="0"/>
              <a:t>T</a:t>
            </a:r>
            <a:endParaRPr lang="fr-FR" sz="1400" b="1" baseline="-25000" dirty="0"/>
          </a:p>
        </p:txBody>
      </p:sp>
      <p:sp>
        <p:nvSpPr>
          <p:cNvPr id="99" name="Ellipse 98"/>
          <p:cNvSpPr/>
          <p:nvPr/>
        </p:nvSpPr>
        <p:spPr>
          <a:xfrm>
            <a:off x="2108657" y="3118786"/>
            <a:ext cx="72000" cy="72000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Arc 101"/>
          <p:cNvSpPr/>
          <p:nvPr/>
        </p:nvSpPr>
        <p:spPr>
          <a:xfrm>
            <a:off x="3171853" y="2045537"/>
            <a:ext cx="2230166" cy="2230166"/>
          </a:xfrm>
          <a:prstGeom prst="arc">
            <a:avLst>
              <a:gd name="adj1" fmla="val 10818414"/>
              <a:gd name="adj2" fmla="val 12688018"/>
            </a:avLst>
          </a:prstGeom>
          <a:ln w="19050"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Arc 102"/>
          <p:cNvSpPr/>
          <p:nvPr/>
        </p:nvSpPr>
        <p:spPr>
          <a:xfrm>
            <a:off x="2979017" y="1853373"/>
            <a:ext cx="2615838" cy="2615838"/>
          </a:xfrm>
          <a:prstGeom prst="arc">
            <a:avLst>
              <a:gd name="adj1" fmla="val 10846030"/>
              <a:gd name="adj2" fmla="val 12959679"/>
            </a:avLst>
          </a:prstGeom>
          <a:ln w="19050"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ZoneTexte 103"/>
          <p:cNvSpPr txBox="1"/>
          <p:nvPr/>
        </p:nvSpPr>
        <p:spPr>
          <a:xfrm>
            <a:off x="3164392" y="2805708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 smtClean="0"/>
              <a:t>θ</a:t>
            </a:r>
            <a:r>
              <a:rPr lang="fr-FR" sz="1200" b="1" baseline="-25000" dirty="0" err="1" smtClean="0"/>
              <a:t>Em</a:t>
            </a:r>
            <a:r>
              <a:rPr lang="fr-FR" sz="1200" b="1" baseline="-25000" dirty="0" smtClean="0"/>
              <a:t>-GB</a:t>
            </a:r>
            <a:endParaRPr lang="fr-FR" sz="1200" b="1" baseline="-25000" dirty="0"/>
          </a:p>
        </p:txBody>
      </p:sp>
      <p:sp>
        <p:nvSpPr>
          <p:cNvPr id="105" name="ZoneTexte 104"/>
          <p:cNvSpPr txBox="1"/>
          <p:nvPr/>
        </p:nvSpPr>
        <p:spPr>
          <a:xfrm>
            <a:off x="2648735" y="2364390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 smtClean="0"/>
              <a:t>θ</a:t>
            </a:r>
            <a:r>
              <a:rPr lang="fr-FR" sz="1200" b="1" baseline="-25000" dirty="0" err="1" smtClean="0"/>
              <a:t>Em</a:t>
            </a:r>
            <a:r>
              <a:rPr lang="fr-FR" sz="1200" b="1" baseline="-25000" dirty="0" smtClean="0"/>
              <a:t>-PB</a:t>
            </a:r>
            <a:endParaRPr lang="fr-FR" sz="1200" b="1" baseline="-25000" dirty="0"/>
          </a:p>
        </p:txBody>
      </p:sp>
      <p:sp>
        <p:nvSpPr>
          <p:cNvPr id="125" name="Ellipse 124"/>
          <p:cNvSpPr/>
          <p:nvPr/>
        </p:nvSpPr>
        <p:spPr>
          <a:xfrm>
            <a:off x="2188881" y="2659508"/>
            <a:ext cx="72000" cy="72000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7" name="Connecteur droit 86"/>
          <p:cNvCxnSpPr/>
          <p:nvPr/>
        </p:nvCxnSpPr>
        <p:spPr>
          <a:xfrm>
            <a:off x="4283968" y="1155539"/>
            <a:ext cx="2968" cy="1914409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90"/>
          <p:cNvCxnSpPr/>
          <p:nvPr/>
        </p:nvCxnSpPr>
        <p:spPr>
          <a:xfrm flipH="1">
            <a:off x="4221473" y="3169473"/>
            <a:ext cx="2769877" cy="0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lipse 16"/>
          <p:cNvSpPr/>
          <p:nvPr/>
        </p:nvSpPr>
        <p:spPr>
          <a:xfrm>
            <a:off x="1635985" y="941892"/>
            <a:ext cx="1866272" cy="186627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3" name="Connecteur droit 41"/>
          <p:cNvCxnSpPr>
            <a:endCxn id="112" idx="3"/>
          </p:cNvCxnSpPr>
          <p:nvPr/>
        </p:nvCxnSpPr>
        <p:spPr>
          <a:xfrm flipH="1">
            <a:off x="1909294" y="1934642"/>
            <a:ext cx="593219" cy="60021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lipse 16"/>
          <p:cNvSpPr/>
          <p:nvPr/>
        </p:nvSpPr>
        <p:spPr>
          <a:xfrm>
            <a:off x="1550260" y="1084767"/>
            <a:ext cx="1866272" cy="186627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6" name="Connecteur droit 41"/>
          <p:cNvCxnSpPr>
            <a:endCxn id="116" idx="3"/>
          </p:cNvCxnSpPr>
          <p:nvPr/>
        </p:nvCxnSpPr>
        <p:spPr>
          <a:xfrm flipH="1">
            <a:off x="1823569" y="2077517"/>
            <a:ext cx="593219" cy="60021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e 6"/>
          <p:cNvGrpSpPr/>
          <p:nvPr/>
        </p:nvGrpSpPr>
        <p:grpSpPr>
          <a:xfrm rot="3052854">
            <a:off x="1980852" y="2052002"/>
            <a:ext cx="2096600" cy="1358488"/>
            <a:chOff x="2123728" y="3042600"/>
            <a:chExt cx="2096600" cy="1358488"/>
          </a:xfrm>
        </p:grpSpPr>
        <p:sp>
          <p:nvSpPr>
            <p:cNvPr id="131" name="Ellipse 15"/>
            <p:cNvSpPr/>
            <p:nvPr/>
          </p:nvSpPr>
          <p:spPr>
            <a:xfrm>
              <a:off x="2123728" y="347643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2" name="Ellipse 17"/>
            <p:cNvSpPr/>
            <p:nvPr/>
          </p:nvSpPr>
          <p:spPr>
            <a:xfrm>
              <a:off x="2459596" y="4221088"/>
              <a:ext cx="180000" cy="180000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3" name="Connecteur droit 51"/>
            <p:cNvCxnSpPr>
              <a:endCxn id="132" idx="0"/>
            </p:cNvCxnSpPr>
            <p:nvPr/>
          </p:nvCxnSpPr>
          <p:spPr>
            <a:xfrm flipH="1">
              <a:off x="2549596" y="3476439"/>
              <a:ext cx="28620" cy="74464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47"/>
            <p:cNvCxnSpPr>
              <a:stCxn id="131" idx="6"/>
            </p:cNvCxnSpPr>
            <p:nvPr/>
          </p:nvCxnSpPr>
          <p:spPr>
            <a:xfrm flipV="1">
              <a:off x="2303728" y="3042600"/>
              <a:ext cx="1916600" cy="52383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e 6"/>
          <p:cNvGrpSpPr/>
          <p:nvPr/>
        </p:nvGrpSpPr>
        <p:grpSpPr>
          <a:xfrm rot="2845930">
            <a:off x="2057759" y="1947872"/>
            <a:ext cx="515868" cy="924649"/>
            <a:chOff x="2123728" y="3476439"/>
            <a:chExt cx="515868" cy="924649"/>
          </a:xfrm>
        </p:grpSpPr>
        <p:sp>
          <p:nvSpPr>
            <p:cNvPr id="136" name="Ellipse 15"/>
            <p:cNvSpPr/>
            <p:nvPr/>
          </p:nvSpPr>
          <p:spPr>
            <a:xfrm>
              <a:off x="2123728" y="347643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Ellipse 17"/>
            <p:cNvSpPr/>
            <p:nvPr/>
          </p:nvSpPr>
          <p:spPr>
            <a:xfrm>
              <a:off x="2459596" y="4221088"/>
              <a:ext cx="180000" cy="180000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8" name="Connecteur droit 51"/>
            <p:cNvCxnSpPr>
              <a:endCxn id="137" idx="0"/>
            </p:cNvCxnSpPr>
            <p:nvPr/>
          </p:nvCxnSpPr>
          <p:spPr>
            <a:xfrm flipH="1">
              <a:off x="2549596" y="3476439"/>
              <a:ext cx="28620" cy="74464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ZoneTexte 123"/>
          <p:cNvSpPr txBox="1"/>
          <p:nvPr/>
        </p:nvSpPr>
        <p:spPr>
          <a:xfrm>
            <a:off x="1747722" y="231399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 smtClean="0"/>
              <a:t>C</a:t>
            </a:r>
            <a:r>
              <a:rPr lang="fr-FR" sz="1400" b="1" baseline="-25000" dirty="0" err="1" smtClean="0"/>
              <a:t>Em</a:t>
            </a:r>
            <a:endParaRPr lang="fr-FR" sz="1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420870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500042"/>
            <a:ext cx="5398440" cy="575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ZoneTexte 28"/>
          <p:cNvSpPr txBox="1"/>
          <p:nvPr/>
        </p:nvSpPr>
        <p:spPr>
          <a:xfrm>
            <a:off x="3477570" y="4723637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D</a:t>
            </a:r>
            <a:r>
              <a:rPr lang="fr-FR" sz="1200" b="1" baseline="-25000" dirty="0" smtClean="0">
                <a:solidFill>
                  <a:srgbClr val="FF0000"/>
                </a:solidFill>
              </a:rPr>
              <a:t>24</a:t>
            </a:r>
            <a:endParaRPr lang="fr-FR" sz="1200" b="1" baseline="-25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71850" y="4369599"/>
            <a:ext cx="342000" cy="214314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471858" y="5057788"/>
            <a:ext cx="342000" cy="214314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748342" y="2073793"/>
            <a:ext cx="216000" cy="45719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6438912" y="2073793"/>
            <a:ext cx="216000" cy="45719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 rot="5400000">
            <a:off x="5797900" y="2250940"/>
            <a:ext cx="360000" cy="45719"/>
          </a:xfrm>
          <a:prstGeom prst="rect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 rot="5400000">
            <a:off x="6250343" y="2247871"/>
            <a:ext cx="360000" cy="45719"/>
          </a:xfrm>
          <a:prstGeom prst="rect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 rot="10800000">
            <a:off x="3452807" y="4567245"/>
            <a:ext cx="360000" cy="45719"/>
          </a:xfrm>
          <a:prstGeom prst="rect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 rot="10800000">
            <a:off x="3452807" y="5024451"/>
            <a:ext cx="360000" cy="45719"/>
          </a:xfrm>
          <a:prstGeom prst="rect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avec flèche 16"/>
          <p:cNvCxnSpPr/>
          <p:nvPr/>
        </p:nvCxnSpPr>
        <p:spPr>
          <a:xfrm rot="10800000" flipH="1">
            <a:off x="5743579" y="1970768"/>
            <a:ext cx="229558" cy="0"/>
          </a:xfrm>
          <a:prstGeom prst="straightConnector1">
            <a:avLst/>
          </a:prstGeom>
          <a:ln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rot="5400000">
            <a:off x="5869788" y="2273294"/>
            <a:ext cx="357190" cy="1588"/>
          </a:xfrm>
          <a:prstGeom prst="straightConnector1">
            <a:avLst/>
          </a:prstGeom>
          <a:ln>
            <a:solidFill>
              <a:srgbClr val="FF000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rot="10800000">
            <a:off x="3462333" y="4999047"/>
            <a:ext cx="357190" cy="1588"/>
          </a:xfrm>
          <a:prstGeom prst="straightConnector1">
            <a:avLst/>
          </a:prstGeom>
          <a:ln>
            <a:solidFill>
              <a:srgbClr val="FF000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rot="16200000" flipH="1">
            <a:off x="3290398" y="4476281"/>
            <a:ext cx="229558" cy="0"/>
          </a:xfrm>
          <a:prstGeom prst="straightConnector1">
            <a:avLst/>
          </a:prstGeom>
          <a:ln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6006476" y="2143116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D</a:t>
            </a:r>
            <a:r>
              <a:rPr lang="fr-FR" sz="1200" b="1" baseline="-25000" dirty="0" smtClean="0">
                <a:solidFill>
                  <a:srgbClr val="FF0000"/>
                </a:solidFill>
              </a:rPr>
              <a:t>24</a:t>
            </a:r>
            <a:endParaRPr lang="fr-FR" sz="1200" b="1" baseline="-25000" dirty="0">
              <a:solidFill>
                <a:srgbClr val="FF000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3469630" y="4024438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0070C0"/>
                </a:solidFill>
              </a:rPr>
              <a:t>D</a:t>
            </a:r>
            <a:r>
              <a:rPr lang="fr-FR" sz="1200" b="1" baseline="-25000" dirty="0" smtClean="0">
                <a:solidFill>
                  <a:srgbClr val="0070C0"/>
                </a:solidFill>
              </a:rPr>
              <a:t>3</a:t>
            </a:r>
            <a:endParaRPr lang="fr-FR" sz="1200" b="1" baseline="-25000" dirty="0">
              <a:solidFill>
                <a:srgbClr val="0070C0"/>
              </a:solidFill>
            </a:endParaRPr>
          </a:p>
        </p:txBody>
      </p:sp>
      <p:cxnSp>
        <p:nvCxnSpPr>
          <p:cNvPr id="31" name="Connecteur droit avec flèche 30"/>
          <p:cNvCxnSpPr/>
          <p:nvPr/>
        </p:nvCxnSpPr>
        <p:spPr>
          <a:xfrm rot="10800000">
            <a:off x="3454393" y="4355155"/>
            <a:ext cx="357190" cy="1588"/>
          </a:xfrm>
          <a:prstGeom prst="straightConnector1">
            <a:avLst/>
          </a:prstGeom>
          <a:ln>
            <a:solidFill>
              <a:srgbClr val="0070C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3144828" y="4331522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0070C0"/>
                </a:solidFill>
              </a:rPr>
              <a:t>L</a:t>
            </a:r>
            <a:r>
              <a:rPr lang="fr-FR" sz="1200" b="1" baseline="-25000" dirty="0" smtClean="0">
                <a:solidFill>
                  <a:srgbClr val="0070C0"/>
                </a:solidFill>
              </a:rPr>
              <a:t>3</a:t>
            </a:r>
            <a:endParaRPr lang="fr-FR" sz="1200" b="1" baseline="-25000" dirty="0">
              <a:solidFill>
                <a:srgbClr val="0070C0"/>
              </a:solidFill>
            </a:endParaRPr>
          </a:p>
        </p:txBody>
      </p:sp>
      <p:sp>
        <p:nvSpPr>
          <p:cNvPr id="20" name="Arc 19"/>
          <p:cNvSpPr/>
          <p:nvPr/>
        </p:nvSpPr>
        <p:spPr>
          <a:xfrm>
            <a:off x="3445669" y="2088357"/>
            <a:ext cx="379737" cy="433142"/>
          </a:xfrm>
          <a:prstGeom prst="arc">
            <a:avLst>
              <a:gd name="adj1" fmla="val 11318777"/>
              <a:gd name="adj2" fmla="val 2116570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103968" y="5877272"/>
            <a:ext cx="360000" cy="1800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4283968" y="3068960"/>
            <a:ext cx="0" cy="28083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2843808" y="5805264"/>
            <a:ext cx="14401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4103968" y="5877272"/>
            <a:ext cx="3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2663808" y="5715264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3353800" y="2049850"/>
            <a:ext cx="1866272" cy="1866272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1283560" y="2637329"/>
            <a:ext cx="1866272" cy="186627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>
            <a:off x="2349720" y="5553216"/>
            <a:ext cx="119844" cy="92450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043466" y="5463216"/>
            <a:ext cx="119844" cy="92450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18" idx="4"/>
            <a:endCxn id="19" idx="0"/>
          </p:cNvCxnSpPr>
          <p:nvPr/>
        </p:nvCxnSpPr>
        <p:spPr>
          <a:xfrm>
            <a:off x="2549596" y="4401088"/>
            <a:ext cx="152400" cy="97212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H="1">
            <a:off x="2349720" y="5509912"/>
            <a:ext cx="314089" cy="4071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2611996" y="5373216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/>
          <p:cNvCxnSpPr/>
          <p:nvPr/>
        </p:nvCxnSpPr>
        <p:spPr>
          <a:xfrm flipH="1">
            <a:off x="2803184" y="5453720"/>
            <a:ext cx="240282" cy="3114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>
            <a:off x="2399674" y="5844258"/>
            <a:ext cx="264134" cy="3424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16" idx="3"/>
            <a:endCxn id="17" idx="3"/>
          </p:cNvCxnSpPr>
          <p:nvPr/>
        </p:nvCxnSpPr>
        <p:spPr>
          <a:xfrm flipH="1">
            <a:off x="1556869" y="3630079"/>
            <a:ext cx="593219" cy="60021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>
            <a:stCxn id="16" idx="1"/>
            <a:endCxn id="17" idx="1"/>
          </p:cNvCxnSpPr>
          <p:nvPr/>
        </p:nvCxnSpPr>
        <p:spPr>
          <a:xfrm flipH="1" flipV="1">
            <a:off x="1556869" y="2910638"/>
            <a:ext cx="593219" cy="59216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>
            <a:stCxn id="16" idx="1"/>
          </p:cNvCxnSpPr>
          <p:nvPr/>
        </p:nvCxnSpPr>
        <p:spPr>
          <a:xfrm flipH="1" flipV="1">
            <a:off x="1403648" y="2420889"/>
            <a:ext cx="746440" cy="10819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H="1" flipV="1">
            <a:off x="827584" y="2348881"/>
            <a:ext cx="1025894" cy="14401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1719408" y="549092"/>
            <a:ext cx="2160240" cy="216024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3" name="Connecteur droit 62"/>
          <p:cNvCxnSpPr>
            <a:stCxn id="14" idx="3"/>
            <a:endCxn id="15" idx="3"/>
          </p:cNvCxnSpPr>
          <p:nvPr/>
        </p:nvCxnSpPr>
        <p:spPr>
          <a:xfrm flipH="1">
            <a:off x="3627109" y="3042600"/>
            <a:ext cx="593219" cy="60021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6"/>
          <p:cNvGrpSpPr/>
          <p:nvPr/>
        </p:nvGrpSpPr>
        <p:grpSpPr>
          <a:xfrm>
            <a:off x="2123728" y="3042600"/>
            <a:ext cx="2096600" cy="1358488"/>
            <a:chOff x="2123728" y="3042600"/>
            <a:chExt cx="2096600" cy="1358488"/>
          </a:xfrm>
        </p:grpSpPr>
        <p:sp>
          <p:nvSpPr>
            <p:cNvPr id="16" name="Ellipse 15"/>
            <p:cNvSpPr/>
            <p:nvPr/>
          </p:nvSpPr>
          <p:spPr>
            <a:xfrm>
              <a:off x="2123728" y="347643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/>
            <p:cNvSpPr/>
            <p:nvPr/>
          </p:nvSpPr>
          <p:spPr>
            <a:xfrm>
              <a:off x="2459596" y="4221088"/>
              <a:ext cx="180000" cy="180000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2" name="Connecteur droit 51"/>
            <p:cNvCxnSpPr>
              <a:endCxn id="18" idx="0"/>
            </p:cNvCxnSpPr>
            <p:nvPr/>
          </p:nvCxnSpPr>
          <p:spPr>
            <a:xfrm flipH="1">
              <a:off x="2549596" y="3476439"/>
              <a:ext cx="28620" cy="74464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>
              <a:stCxn id="16" idx="6"/>
              <a:endCxn id="14" idx="3"/>
            </p:cNvCxnSpPr>
            <p:nvPr/>
          </p:nvCxnSpPr>
          <p:spPr>
            <a:xfrm flipV="1">
              <a:off x="2303728" y="3042600"/>
              <a:ext cx="1916600" cy="52383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Ellipse 13"/>
          <p:cNvSpPr/>
          <p:nvPr/>
        </p:nvSpPr>
        <p:spPr>
          <a:xfrm>
            <a:off x="4193968" y="2888960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0" name="ZoneTexte 1049"/>
          <p:cNvSpPr txBox="1"/>
          <p:nvPr/>
        </p:nvSpPr>
        <p:spPr>
          <a:xfrm>
            <a:off x="1272041" y="411018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rgbClr val="00B050"/>
                </a:solidFill>
              </a:rPr>
              <a:t>5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755576" y="2360330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accent1"/>
                </a:solidFill>
              </a:rPr>
              <a:t>2+3+4</a:t>
            </a:r>
            <a:endParaRPr lang="fr-FR" sz="1200" b="1" dirty="0">
              <a:solidFill>
                <a:schemeClr val="accent1"/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4860032" y="33265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rgbClr val="FFC000"/>
                </a:solidFill>
              </a:rPr>
              <a:t>6</a:t>
            </a:r>
            <a:endParaRPr lang="fr-FR" sz="1200" b="1" dirty="0">
              <a:solidFill>
                <a:srgbClr val="FFC000"/>
              </a:solidFill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3957114" y="44889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1</a:t>
            </a:r>
            <a:endParaRPr lang="fr-FR" sz="1200" b="1" dirty="0"/>
          </a:p>
        </p:txBody>
      </p:sp>
      <p:sp>
        <p:nvSpPr>
          <p:cNvPr id="72" name="ZoneTexte 71"/>
          <p:cNvSpPr txBox="1"/>
          <p:nvPr/>
        </p:nvSpPr>
        <p:spPr>
          <a:xfrm>
            <a:off x="2270236" y="473886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accent4"/>
                </a:solidFill>
              </a:rPr>
              <a:t>13</a:t>
            </a:r>
            <a:endParaRPr lang="fr-FR" sz="1200" b="1" dirty="0">
              <a:solidFill>
                <a:schemeClr val="accent4"/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2042848" y="597298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accent6">
                    <a:lumMod val="75000"/>
                  </a:schemeClr>
                </a:solidFill>
              </a:rPr>
              <a:t>12</a:t>
            </a:r>
            <a:endParaRPr lang="fr-FR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3" name="Groupe 1051"/>
          <p:cNvGrpSpPr/>
          <p:nvPr/>
        </p:nvGrpSpPr>
        <p:grpSpPr>
          <a:xfrm>
            <a:off x="2427203" y="1256887"/>
            <a:ext cx="744649" cy="744649"/>
            <a:chOff x="4703730" y="1325541"/>
            <a:chExt cx="744649" cy="744649"/>
          </a:xfrm>
        </p:grpSpPr>
        <p:cxnSp>
          <p:nvCxnSpPr>
            <p:cNvPr id="74" name="Connecteur droit 73"/>
            <p:cNvCxnSpPr/>
            <p:nvPr/>
          </p:nvCxnSpPr>
          <p:spPr>
            <a:xfrm>
              <a:off x="5076055" y="1325541"/>
              <a:ext cx="0" cy="744649"/>
            </a:xfrm>
            <a:prstGeom prst="line">
              <a:avLst/>
            </a:prstGeom>
            <a:ln w="12700">
              <a:solidFill>
                <a:srgbClr val="FF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 rot="5400000">
              <a:off x="5076055" y="1325541"/>
              <a:ext cx="0" cy="744649"/>
            </a:xfrm>
            <a:prstGeom prst="line">
              <a:avLst/>
            </a:prstGeom>
            <a:ln w="12700">
              <a:solidFill>
                <a:srgbClr val="FF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ZoneTexte 80"/>
          <p:cNvSpPr txBox="1"/>
          <p:nvPr/>
        </p:nvSpPr>
        <p:spPr>
          <a:xfrm>
            <a:off x="2611996" y="4262588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C</a:t>
            </a:r>
            <a:r>
              <a:rPr lang="fr-FR" sz="1200" b="1" baseline="-25000" dirty="0" smtClean="0"/>
              <a:t>R</a:t>
            </a:r>
            <a:endParaRPr lang="fr-FR" sz="1200" b="1" baseline="-25000" dirty="0"/>
          </a:p>
        </p:txBody>
      </p:sp>
      <p:sp>
        <p:nvSpPr>
          <p:cNvPr id="82" name="ZoneTexte 81"/>
          <p:cNvSpPr txBox="1"/>
          <p:nvPr/>
        </p:nvSpPr>
        <p:spPr>
          <a:xfrm>
            <a:off x="2116988" y="3212976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B</a:t>
            </a:r>
            <a:r>
              <a:rPr lang="fr-FR" sz="1200" b="1" baseline="-25000" dirty="0" smtClean="0"/>
              <a:t>R</a:t>
            </a:r>
            <a:endParaRPr lang="fr-FR" sz="1200" b="1" baseline="-25000" dirty="0"/>
          </a:p>
        </p:txBody>
      </p:sp>
      <p:sp>
        <p:nvSpPr>
          <p:cNvPr id="84" name="ZoneTexte 83"/>
          <p:cNvSpPr txBox="1"/>
          <p:nvPr/>
        </p:nvSpPr>
        <p:spPr>
          <a:xfrm>
            <a:off x="2339752" y="1352212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G</a:t>
            </a:r>
            <a:r>
              <a:rPr lang="fr-FR" sz="1200" b="1" baseline="-25000" dirty="0" smtClean="0"/>
              <a:t>GB-R</a:t>
            </a:r>
            <a:endParaRPr lang="fr-FR" sz="1200" b="1" baseline="-25000" dirty="0"/>
          </a:p>
        </p:txBody>
      </p:sp>
      <p:cxnSp>
        <p:nvCxnSpPr>
          <p:cNvPr id="87" name="Connecteur droit 86"/>
          <p:cNvCxnSpPr/>
          <p:nvPr/>
        </p:nvCxnSpPr>
        <p:spPr>
          <a:xfrm>
            <a:off x="4283968" y="974551"/>
            <a:ext cx="2968" cy="1914409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ZoneTexte 89"/>
          <p:cNvSpPr txBox="1"/>
          <p:nvPr/>
        </p:nvSpPr>
        <p:spPr>
          <a:xfrm>
            <a:off x="3679941" y="693701"/>
            <a:ext cx="1211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Verticale</a:t>
            </a:r>
            <a:endParaRPr lang="fr-FR" sz="1200" baseline="-25000" dirty="0"/>
          </a:p>
        </p:txBody>
      </p:sp>
      <p:cxnSp>
        <p:nvCxnSpPr>
          <p:cNvPr id="91" name="Connecteur droit 90"/>
          <p:cNvCxnSpPr>
            <a:stCxn id="14" idx="2"/>
          </p:cNvCxnSpPr>
          <p:nvPr/>
        </p:nvCxnSpPr>
        <p:spPr>
          <a:xfrm flipH="1">
            <a:off x="1983097" y="2978960"/>
            <a:ext cx="2210871" cy="0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ZoneTexte 96"/>
          <p:cNvSpPr txBox="1"/>
          <p:nvPr/>
        </p:nvSpPr>
        <p:spPr>
          <a:xfrm>
            <a:off x="4367032" y="2957183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A</a:t>
            </a:r>
            <a:r>
              <a:rPr lang="fr-FR" sz="1200" b="1" baseline="-25000" dirty="0" smtClean="0"/>
              <a:t>R</a:t>
            </a:r>
            <a:endParaRPr lang="fr-FR" sz="1200" b="1" baseline="-25000" dirty="0"/>
          </a:p>
        </p:txBody>
      </p:sp>
      <p:sp>
        <p:nvSpPr>
          <p:cNvPr id="94" name="Ellipse 93"/>
          <p:cNvSpPr/>
          <p:nvPr/>
        </p:nvSpPr>
        <p:spPr>
          <a:xfrm>
            <a:off x="3071802" y="3143248"/>
            <a:ext cx="72000" cy="72000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ZoneTexte 94"/>
          <p:cNvSpPr txBox="1"/>
          <p:nvPr/>
        </p:nvSpPr>
        <p:spPr>
          <a:xfrm>
            <a:off x="3068239" y="2937687"/>
            <a:ext cx="567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G</a:t>
            </a:r>
            <a:r>
              <a:rPr lang="fr-FR" sz="1200" b="1" baseline="-25000" dirty="0" smtClean="0"/>
              <a:t>évac</a:t>
            </a:r>
            <a:r>
              <a:rPr lang="fr-FR" sz="1200" b="1" dirty="0" smtClean="0"/>
              <a:t> </a:t>
            </a:r>
            <a:r>
              <a:rPr lang="fr-FR" sz="1200" b="1" baseline="-25000" dirty="0" smtClean="0"/>
              <a:t>R</a:t>
            </a:r>
            <a:endParaRPr lang="fr-FR" sz="1200" b="1" baseline="-25000" dirty="0"/>
          </a:p>
        </p:txBody>
      </p:sp>
      <p:cxnSp>
        <p:nvCxnSpPr>
          <p:cNvPr id="46" name="Connecteur droit avec flèche 45"/>
          <p:cNvCxnSpPr/>
          <p:nvPr/>
        </p:nvCxnSpPr>
        <p:spPr>
          <a:xfrm>
            <a:off x="2799528" y="1629211"/>
            <a:ext cx="237600" cy="1238400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prstDash val="dash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/>
          <p:cNvSpPr/>
          <p:nvPr/>
        </p:nvSpPr>
        <p:spPr>
          <a:xfrm>
            <a:off x="2999010" y="2826026"/>
            <a:ext cx="72000" cy="72000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avec flèche 48"/>
          <p:cNvCxnSpPr/>
          <p:nvPr/>
        </p:nvCxnSpPr>
        <p:spPr>
          <a:xfrm>
            <a:off x="3032366" y="2867861"/>
            <a:ext cx="0" cy="252000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2441082" y="3665575"/>
            <a:ext cx="623106" cy="3983000"/>
          </a:xfrm>
          <a:prstGeom prst="straightConnector1">
            <a:avLst/>
          </a:prstGeom>
          <a:ln w="19050">
            <a:solidFill>
              <a:srgbClr val="C00000"/>
            </a:solidFill>
            <a:prstDash val="lgDashDot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>
            <a:off x="3037110" y="3530364"/>
            <a:ext cx="0" cy="4118211"/>
          </a:xfrm>
          <a:prstGeom prst="straightConnector1">
            <a:avLst/>
          </a:prstGeom>
          <a:ln w="19050">
            <a:solidFill>
              <a:srgbClr val="C00000"/>
            </a:solidFill>
            <a:prstDash val="lgDashDot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flipH="1">
            <a:off x="2999010" y="2984102"/>
            <a:ext cx="1305772" cy="4664473"/>
          </a:xfrm>
          <a:prstGeom prst="straightConnector1">
            <a:avLst/>
          </a:prstGeom>
          <a:ln w="19050">
            <a:solidFill>
              <a:srgbClr val="C00000"/>
            </a:solidFill>
            <a:prstDash val="lgDashDot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5773958" y="2348881"/>
            <a:ext cx="0" cy="252000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 flipH="1">
            <a:off x="5405178" y="2348881"/>
            <a:ext cx="370954" cy="1325120"/>
          </a:xfrm>
          <a:prstGeom prst="straightConnector1">
            <a:avLst/>
          </a:prstGeom>
          <a:ln w="19050">
            <a:solidFill>
              <a:srgbClr val="C00000"/>
            </a:solidFill>
            <a:prstDash val="lgDashDot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>
            <a:off x="5496448" y="3113787"/>
            <a:ext cx="277510" cy="1773891"/>
          </a:xfrm>
          <a:prstGeom prst="straightConnector1">
            <a:avLst/>
          </a:prstGeom>
          <a:ln w="19050">
            <a:solidFill>
              <a:srgbClr val="C00000"/>
            </a:solidFill>
            <a:prstDash val="lgDashDot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5727259" y="3502799"/>
                <a:ext cx="721095" cy="3592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𝑔𝑙𝑜𝑏𝑎𝑙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259" y="3502799"/>
                <a:ext cx="721095" cy="359266"/>
              </a:xfrm>
              <a:prstGeom prst="rect">
                <a:avLst/>
              </a:prstGeom>
              <a:blipFill rotWithShape="1">
                <a:blip r:embed="rId2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4892729" y="3646955"/>
                <a:ext cx="666593" cy="335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13→2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729" y="3646955"/>
                <a:ext cx="666593" cy="3353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5104743" y="2498829"/>
                <a:ext cx="600870" cy="335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400" i="1">
                                <a:latin typeface="Cambria Math"/>
                              </a:rPr>
                              <m:t>1→6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400" dirty="0"/>
                  <a:t> </a:t>
                </a: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743" y="2498829"/>
                <a:ext cx="600870" cy="3353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avec flèche 74"/>
          <p:cNvCxnSpPr/>
          <p:nvPr/>
        </p:nvCxnSpPr>
        <p:spPr>
          <a:xfrm flipV="1">
            <a:off x="5505695" y="2330086"/>
            <a:ext cx="279684" cy="944189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/>
          <p:nvPr/>
        </p:nvCxnSpPr>
        <p:spPr>
          <a:xfrm flipH="1" flipV="1">
            <a:off x="5505695" y="3234182"/>
            <a:ext cx="270438" cy="1589027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367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Xavier Pessoles\Dropbox\LivreSII\SIB_2013\Conception_couleu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2136"/>
            <a:ext cx="6866579" cy="485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4391026" y="779299"/>
            <a:ext cx="442176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dirty="0" smtClean="0"/>
              <a:t>Le pignon est mis en position par un centrage long (Ajustement Ø20 H7 f6) et arrêt en translation. </a:t>
            </a:r>
          </a:p>
          <a:p>
            <a:pPr algn="just"/>
            <a:r>
              <a:rPr lang="fr-FR" sz="1100" dirty="0" smtClean="0"/>
              <a:t>Le maintien en position est assuré par  le moyeu expansible. </a:t>
            </a:r>
          </a:p>
          <a:p>
            <a:pPr algn="just"/>
            <a:r>
              <a:rPr lang="fr-FR" sz="1100" dirty="0" smtClean="0"/>
              <a:t>Les ajustements entre le pignon et le moyeu et entre l’arbre et le moyeu sont donnés par la documentation</a:t>
            </a:r>
            <a:endParaRPr lang="fr-FR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369" y="2308901"/>
            <a:ext cx="1643301" cy="81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579" y="3329916"/>
            <a:ext cx="1782879" cy="359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369" y="5622273"/>
            <a:ext cx="187642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6936368" y="4366659"/>
            <a:ext cx="1876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dirty="0" smtClean="0"/>
              <a:t>Montage de la pièce 12 sur coussinets. Le jeu axial permet d’éviter l’hyperstatisme et donc d’avoir un montage du système plus aisé.</a:t>
            </a:r>
            <a:endParaRPr lang="fr-FR" sz="11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381586" y="596338"/>
            <a:ext cx="1507329" cy="1873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67686" y="679179"/>
            <a:ext cx="979535" cy="18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ZoneTexte 15"/>
          <p:cNvSpPr txBox="1"/>
          <p:nvPr/>
        </p:nvSpPr>
        <p:spPr>
          <a:xfrm>
            <a:off x="180975" y="186693"/>
            <a:ext cx="37338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dirty="0" smtClean="0"/>
              <a:t>Les paliers « applique » sont chacun mis en position par l’intermédiaire de 2 manchons jouant le rôle de centreur + </a:t>
            </a:r>
            <a:r>
              <a:rPr lang="fr-FR" sz="1100" dirty="0" err="1" smtClean="0"/>
              <a:t>locating</a:t>
            </a:r>
            <a:r>
              <a:rPr lang="fr-FR" sz="1100" dirty="0" smtClean="0"/>
              <a:t>. Les assemblages boulonnés permettent alors d’assurer le maintien en position. </a:t>
            </a:r>
          </a:p>
          <a:p>
            <a:pPr algn="just"/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415942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3429000"/>
            <a:ext cx="2088232" cy="1800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>
            <a:stCxn id="7" idx="4"/>
          </p:cNvCxnSpPr>
          <p:nvPr/>
        </p:nvCxnSpPr>
        <p:spPr>
          <a:xfrm>
            <a:off x="2213728" y="3183529"/>
            <a:ext cx="0" cy="245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7" idx="1"/>
          </p:cNvCxnSpPr>
          <p:nvPr/>
        </p:nvCxnSpPr>
        <p:spPr>
          <a:xfrm flipH="1" flipV="1">
            <a:off x="1401520" y="2276872"/>
            <a:ext cx="748568" cy="75301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rot="18900000">
            <a:off x="869969" y="2722610"/>
            <a:ext cx="360000" cy="180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 flipV="1">
            <a:off x="1381101" y="2366888"/>
            <a:ext cx="108000" cy="108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1222384" y="2456980"/>
            <a:ext cx="180000" cy="18000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/>
          <p:nvPr/>
        </p:nvCxnSpPr>
        <p:spPr>
          <a:xfrm flipV="1">
            <a:off x="859050" y="2618466"/>
            <a:ext cx="381838" cy="38183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rot="5400000" flipV="1">
            <a:off x="1337785" y="2420888"/>
            <a:ext cx="108000" cy="108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rot="5400000" flipV="1">
            <a:off x="1119735" y="2892304"/>
            <a:ext cx="108000" cy="1080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928280" y="2985529"/>
            <a:ext cx="299455" cy="29945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62046" y="3104845"/>
            <a:ext cx="168930" cy="16893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>
            <a:off x="426575" y="3093529"/>
            <a:ext cx="335471" cy="33547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975591" y="232800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accent4"/>
                </a:solidFill>
              </a:rPr>
              <a:t>13</a:t>
            </a:r>
            <a:endParaRPr lang="fr-FR" sz="1200" b="1" dirty="0">
              <a:solidFill>
                <a:schemeClr val="accent4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1870554" y="2602557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accent1"/>
                </a:solidFill>
              </a:rPr>
              <a:t>2+3+4</a:t>
            </a:r>
            <a:endParaRPr lang="fr-FR" sz="1200" b="1" dirty="0">
              <a:solidFill>
                <a:schemeClr val="accent1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323528" y="3429000"/>
            <a:ext cx="20882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993032" y="313527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accent6">
                    <a:lumMod val="75000"/>
                  </a:schemeClr>
                </a:solidFill>
              </a:rPr>
              <a:t>12</a:t>
            </a:r>
            <a:endParaRPr lang="fr-FR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2123728" y="3003529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1992121" y="31985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1</a:t>
            </a:r>
            <a:endParaRPr lang="fr-FR" sz="1200" b="1" dirty="0"/>
          </a:p>
        </p:txBody>
      </p:sp>
      <p:sp>
        <p:nvSpPr>
          <p:cNvPr id="23" name="Ellipse 22"/>
          <p:cNvSpPr/>
          <p:nvPr/>
        </p:nvSpPr>
        <p:spPr>
          <a:xfrm>
            <a:off x="375249" y="2366888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442389" y="2434028"/>
            <a:ext cx="45720" cy="4572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540164" y="2318388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64" y="2318388"/>
                <a:ext cx="306366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174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08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3429000"/>
            <a:ext cx="2088232" cy="1800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>
            <a:stCxn id="7" idx="4"/>
          </p:cNvCxnSpPr>
          <p:nvPr/>
        </p:nvCxnSpPr>
        <p:spPr>
          <a:xfrm>
            <a:off x="2213728" y="3183529"/>
            <a:ext cx="0" cy="245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7" idx="1"/>
          </p:cNvCxnSpPr>
          <p:nvPr/>
        </p:nvCxnSpPr>
        <p:spPr>
          <a:xfrm flipH="1" flipV="1">
            <a:off x="1401520" y="2276872"/>
            <a:ext cx="748568" cy="75301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rot="18900000">
            <a:off x="869969" y="2722610"/>
            <a:ext cx="360000" cy="180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 flipV="1">
            <a:off x="1381101" y="2366888"/>
            <a:ext cx="108000" cy="108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V="1">
            <a:off x="859050" y="2571544"/>
            <a:ext cx="428760" cy="42876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rot="5400000" flipV="1">
            <a:off x="1337785" y="2420888"/>
            <a:ext cx="108000" cy="108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rot="5400000" flipV="1">
            <a:off x="1119735" y="2892304"/>
            <a:ext cx="108000" cy="1080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928280" y="2985529"/>
            <a:ext cx="299455" cy="29945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62046" y="3104845"/>
            <a:ext cx="168930" cy="16893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>
            <a:off x="426575" y="3093529"/>
            <a:ext cx="335471" cy="33547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757400" y="239725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accent4"/>
                </a:solidFill>
              </a:rPr>
              <a:t>13</a:t>
            </a:r>
            <a:endParaRPr lang="fr-FR" sz="1200" b="1" dirty="0">
              <a:solidFill>
                <a:schemeClr val="accent4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1870554" y="2602557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accent1"/>
                </a:solidFill>
              </a:rPr>
              <a:t>2+3+4</a:t>
            </a:r>
            <a:endParaRPr lang="fr-FR" sz="1200" b="1" dirty="0">
              <a:solidFill>
                <a:schemeClr val="accent1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323528" y="3429000"/>
            <a:ext cx="20882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993032" y="313527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accent6">
                    <a:lumMod val="75000"/>
                  </a:schemeClr>
                </a:solidFill>
              </a:rPr>
              <a:t>12</a:t>
            </a:r>
            <a:endParaRPr lang="fr-FR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2123728" y="3003529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/>
          <p:cNvSpPr txBox="1"/>
          <p:nvPr/>
        </p:nvSpPr>
        <p:spPr>
          <a:xfrm>
            <a:off x="1992121" y="31985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1</a:t>
            </a:r>
            <a:endParaRPr lang="fr-FR" sz="1200" b="1" dirty="0"/>
          </a:p>
        </p:txBody>
      </p:sp>
      <p:cxnSp>
        <p:nvCxnSpPr>
          <p:cNvPr id="48" name="Connecteur droit 47"/>
          <p:cNvCxnSpPr/>
          <p:nvPr/>
        </p:nvCxnSpPr>
        <p:spPr>
          <a:xfrm>
            <a:off x="1234001" y="2517544"/>
            <a:ext cx="108000" cy="10800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1240888" y="2474888"/>
            <a:ext cx="140214" cy="4265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 flipH="1">
            <a:off x="1334792" y="2474888"/>
            <a:ext cx="46311" cy="14357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lipse 60"/>
          <p:cNvSpPr/>
          <p:nvPr/>
        </p:nvSpPr>
        <p:spPr>
          <a:xfrm>
            <a:off x="375249" y="2366888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442389" y="2434028"/>
            <a:ext cx="45720" cy="4572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540164" y="2318388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64" y="2318388"/>
                <a:ext cx="306366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174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235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3429000"/>
            <a:ext cx="2088232" cy="1800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>
            <a:stCxn id="7" idx="4"/>
          </p:cNvCxnSpPr>
          <p:nvPr/>
        </p:nvCxnSpPr>
        <p:spPr>
          <a:xfrm>
            <a:off x="2213728" y="3183529"/>
            <a:ext cx="0" cy="245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7" idx="1"/>
          </p:cNvCxnSpPr>
          <p:nvPr/>
        </p:nvCxnSpPr>
        <p:spPr>
          <a:xfrm flipH="1" flipV="1">
            <a:off x="1401520" y="2276872"/>
            <a:ext cx="748568" cy="75301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rot="18900000">
            <a:off x="869969" y="2722610"/>
            <a:ext cx="360000" cy="180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 flipV="1">
            <a:off x="1381101" y="2366888"/>
            <a:ext cx="108000" cy="108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1222384" y="2456980"/>
            <a:ext cx="180000" cy="18000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/>
          <p:nvPr/>
        </p:nvCxnSpPr>
        <p:spPr>
          <a:xfrm flipV="1">
            <a:off x="859050" y="2618466"/>
            <a:ext cx="381838" cy="38183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rot="5400000" flipV="1">
            <a:off x="1119735" y="2892304"/>
            <a:ext cx="108000" cy="1080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928280" y="2985529"/>
            <a:ext cx="299455" cy="29945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62046" y="3104845"/>
            <a:ext cx="168930" cy="16893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endCxn id="23" idx="7"/>
          </p:cNvCxnSpPr>
          <p:nvPr/>
        </p:nvCxnSpPr>
        <p:spPr>
          <a:xfrm flipH="1">
            <a:off x="657950" y="3093529"/>
            <a:ext cx="104097" cy="11636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975591" y="232800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accent4"/>
                </a:solidFill>
              </a:rPr>
              <a:t>13</a:t>
            </a:r>
            <a:endParaRPr lang="fr-FR" sz="1200" b="1" dirty="0">
              <a:solidFill>
                <a:schemeClr val="accent4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1870554" y="2602557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accent1"/>
                </a:solidFill>
              </a:rPr>
              <a:t>2+3+4</a:t>
            </a:r>
            <a:endParaRPr lang="fr-FR" sz="1200" b="1" dirty="0">
              <a:solidFill>
                <a:schemeClr val="accent1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323528" y="3429000"/>
            <a:ext cx="20882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993032" y="313527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accent6">
                    <a:lumMod val="75000"/>
                  </a:schemeClr>
                </a:solidFill>
              </a:rPr>
              <a:t>12</a:t>
            </a:r>
            <a:endParaRPr lang="fr-FR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2123728" y="3003529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1950514" y="31677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1</a:t>
            </a:r>
            <a:endParaRPr lang="fr-FR" sz="1200" b="1" dirty="0"/>
          </a:p>
        </p:txBody>
      </p:sp>
      <p:sp>
        <p:nvSpPr>
          <p:cNvPr id="23" name="Ellipse 22"/>
          <p:cNvSpPr/>
          <p:nvPr/>
        </p:nvSpPr>
        <p:spPr>
          <a:xfrm>
            <a:off x="504310" y="3183529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/>
          <p:cNvCxnSpPr/>
          <p:nvPr/>
        </p:nvCxnSpPr>
        <p:spPr>
          <a:xfrm>
            <a:off x="601047" y="3371590"/>
            <a:ext cx="0" cy="574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75249" y="2366888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442389" y="2434028"/>
            <a:ext cx="45720" cy="4572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540164" y="2318388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64" y="2318388"/>
                <a:ext cx="306366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174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4006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3429000"/>
            <a:ext cx="2088232" cy="1800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>
            <a:stCxn id="7" idx="4"/>
          </p:cNvCxnSpPr>
          <p:nvPr/>
        </p:nvCxnSpPr>
        <p:spPr>
          <a:xfrm>
            <a:off x="2213728" y="3183529"/>
            <a:ext cx="0" cy="245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7" idx="1"/>
          </p:cNvCxnSpPr>
          <p:nvPr/>
        </p:nvCxnSpPr>
        <p:spPr>
          <a:xfrm flipH="1" flipV="1">
            <a:off x="1401520" y="2276872"/>
            <a:ext cx="748568" cy="75301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rot="18900000">
            <a:off x="869969" y="2722610"/>
            <a:ext cx="360000" cy="180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 flipV="1">
            <a:off x="1381101" y="2366888"/>
            <a:ext cx="108000" cy="108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1222384" y="2456980"/>
            <a:ext cx="180000" cy="18000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/>
          <p:nvPr/>
        </p:nvCxnSpPr>
        <p:spPr>
          <a:xfrm flipV="1">
            <a:off x="859050" y="2618466"/>
            <a:ext cx="381838" cy="38183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rot="5400000" flipV="1">
            <a:off x="1119735" y="2892304"/>
            <a:ext cx="108000" cy="1080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928280" y="2985529"/>
            <a:ext cx="299455" cy="29945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62046" y="3104845"/>
            <a:ext cx="168930" cy="16893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endCxn id="23" idx="7"/>
          </p:cNvCxnSpPr>
          <p:nvPr/>
        </p:nvCxnSpPr>
        <p:spPr>
          <a:xfrm flipH="1">
            <a:off x="657950" y="3093529"/>
            <a:ext cx="104097" cy="11636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975591" y="232800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accent4"/>
                </a:solidFill>
              </a:rPr>
              <a:t>13</a:t>
            </a:r>
            <a:endParaRPr lang="fr-FR" sz="1200" b="1" dirty="0">
              <a:solidFill>
                <a:schemeClr val="accent4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1870554" y="2602557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accent1"/>
                </a:solidFill>
              </a:rPr>
              <a:t>2+3+4</a:t>
            </a:r>
            <a:endParaRPr lang="fr-FR" sz="1200" b="1" dirty="0">
              <a:solidFill>
                <a:schemeClr val="accent1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323528" y="3429000"/>
            <a:ext cx="20882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993032" y="313527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accent6">
                    <a:lumMod val="75000"/>
                  </a:schemeClr>
                </a:solidFill>
              </a:rPr>
              <a:t>12</a:t>
            </a:r>
            <a:endParaRPr lang="fr-FR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2123728" y="3003529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504310" y="3861048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571450" y="3928188"/>
            <a:ext cx="45720" cy="4572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669225" y="3812548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25" y="3812548"/>
                <a:ext cx="306366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174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ZoneTexte 21"/>
          <p:cNvSpPr txBox="1"/>
          <p:nvPr/>
        </p:nvSpPr>
        <p:spPr>
          <a:xfrm>
            <a:off x="1950514" y="31677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1</a:t>
            </a:r>
            <a:endParaRPr lang="fr-FR" sz="1200" b="1" dirty="0"/>
          </a:p>
        </p:txBody>
      </p:sp>
      <p:sp>
        <p:nvSpPr>
          <p:cNvPr id="23" name="Ellipse 22"/>
          <p:cNvSpPr/>
          <p:nvPr/>
        </p:nvSpPr>
        <p:spPr>
          <a:xfrm>
            <a:off x="504310" y="3183529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/>
          <p:cNvCxnSpPr/>
          <p:nvPr/>
        </p:nvCxnSpPr>
        <p:spPr>
          <a:xfrm>
            <a:off x="601047" y="3371590"/>
            <a:ext cx="0" cy="574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75249" y="2366888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442389" y="2434028"/>
            <a:ext cx="45720" cy="4572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540164" y="2318388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64" y="2318388"/>
                <a:ext cx="306366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174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8312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4354</TotalTime>
  <Words>169</Words>
  <Application>Microsoft Office PowerPoint</Application>
  <PresentationFormat>On-screen Show (4:3)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Renaud Costadoat</cp:lastModifiedBy>
  <cp:revision>62</cp:revision>
  <dcterms:created xsi:type="dcterms:W3CDTF">2013-05-12T19:01:29Z</dcterms:created>
  <dcterms:modified xsi:type="dcterms:W3CDTF">2016-04-05T16:19:52Z</dcterms:modified>
</cp:coreProperties>
</file>