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AB9"/>
    <a:srgbClr val="CD033D"/>
    <a:srgbClr val="A86ED4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6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3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4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5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9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2B8A-64F3-42D1-AD03-D565966D7790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81B0-CD68-4E66-8DFE-8C811F9D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>
          <a:xfrm>
            <a:off x="5319370" y="3478181"/>
            <a:ext cx="11919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0049" y="915340"/>
            <a:ext cx="997267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4337" y="6029325"/>
            <a:ext cx="99726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4" idx="1"/>
          </p:cNvCxnSpPr>
          <p:nvPr/>
        </p:nvCxnSpPr>
        <p:spPr>
          <a:xfrm>
            <a:off x="5500555" y="1568631"/>
            <a:ext cx="3818485" cy="360703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13" idx="3"/>
          </p:cNvCxnSpPr>
          <p:nvPr/>
        </p:nvCxnSpPr>
        <p:spPr>
          <a:xfrm flipV="1">
            <a:off x="5500555" y="1786146"/>
            <a:ext cx="3818484" cy="36058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  <a:endCxn id="9" idx="1"/>
          </p:cNvCxnSpPr>
          <p:nvPr/>
        </p:nvCxnSpPr>
        <p:spPr>
          <a:xfrm>
            <a:off x="1468022" y="1779484"/>
            <a:ext cx="3752519" cy="36125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5" idx="7"/>
          </p:cNvCxnSpPr>
          <p:nvPr/>
        </p:nvCxnSpPr>
        <p:spPr>
          <a:xfrm flipH="1">
            <a:off x="1468022" y="1568631"/>
            <a:ext cx="3752519" cy="360703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14362" y="5029200"/>
            <a:ext cx="1000125" cy="1000125"/>
          </a:xfrm>
          <a:prstGeom prst="ellips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3005136" y="3321361"/>
            <a:ext cx="396000" cy="396000"/>
          </a:xfrm>
          <a:prstGeom prst="ellips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5162548" y="5333999"/>
            <a:ext cx="396000" cy="39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7315198" y="3307073"/>
            <a:ext cx="396000" cy="396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614362" y="925824"/>
            <a:ext cx="1000125" cy="10001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9172574" y="932486"/>
            <a:ext cx="1000125" cy="1000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9172575" y="5029200"/>
            <a:ext cx="1000125" cy="10001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ine Callout 2 (No Border) 29"/>
          <p:cNvSpPr/>
          <p:nvPr/>
        </p:nvSpPr>
        <p:spPr>
          <a:xfrm>
            <a:off x="2778882" y="1801374"/>
            <a:ext cx="332203" cy="367677"/>
          </a:xfrm>
          <a:prstGeom prst="callout2">
            <a:avLst>
              <a:gd name="adj1" fmla="val 57609"/>
              <a:gd name="adj2" fmla="val -4032"/>
              <a:gd name="adj3" fmla="val 57609"/>
              <a:gd name="adj4" fmla="val -94083"/>
              <a:gd name="adj5" fmla="val 170788"/>
              <a:gd name="adj6" fmla="val -17569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3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1" name="Line Callout 2 (No Border) 30"/>
          <p:cNvSpPr/>
          <p:nvPr/>
        </p:nvSpPr>
        <p:spPr>
          <a:xfrm>
            <a:off x="4635041" y="2788432"/>
            <a:ext cx="332203" cy="367677"/>
          </a:xfrm>
          <a:prstGeom prst="callout2">
            <a:avLst>
              <a:gd name="adj1" fmla="val 57609"/>
              <a:gd name="adj2" fmla="val -4032"/>
              <a:gd name="adj3" fmla="val 57609"/>
              <a:gd name="adj4" fmla="val -94083"/>
              <a:gd name="adj5" fmla="val -19620"/>
              <a:gd name="adj6" fmla="val -17139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Line Callout 2 (No Border) 31"/>
          <p:cNvSpPr/>
          <p:nvPr/>
        </p:nvSpPr>
        <p:spPr>
          <a:xfrm>
            <a:off x="6621674" y="1453900"/>
            <a:ext cx="332203" cy="367677"/>
          </a:xfrm>
          <a:prstGeom prst="callout2">
            <a:avLst>
              <a:gd name="adj1" fmla="val 57609"/>
              <a:gd name="adj2" fmla="val -4032"/>
              <a:gd name="adj3" fmla="val 57609"/>
              <a:gd name="adj4" fmla="val -94083"/>
              <a:gd name="adj5" fmla="val 170788"/>
              <a:gd name="adj6" fmla="val -17569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2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3" name="Line Callout 2 (No Border) 32"/>
          <p:cNvSpPr/>
          <p:nvPr/>
        </p:nvSpPr>
        <p:spPr>
          <a:xfrm>
            <a:off x="8948735" y="2748897"/>
            <a:ext cx="332203" cy="367677"/>
          </a:xfrm>
          <a:prstGeom prst="callout2">
            <a:avLst>
              <a:gd name="adj1" fmla="val 57609"/>
              <a:gd name="adj2" fmla="val -4032"/>
              <a:gd name="adj3" fmla="val 57609"/>
              <a:gd name="adj4" fmla="val -94083"/>
              <a:gd name="adj5" fmla="val 7581"/>
              <a:gd name="adj6" fmla="val -1971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4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21370" y="3280182"/>
            <a:ext cx="396000" cy="396000"/>
          </a:xfrm>
          <a:prstGeom prst="ellipse">
            <a:avLst/>
          </a:prstGeom>
          <a:solidFill>
            <a:srgbClr val="A86ED4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Connector 36"/>
          <p:cNvCxnSpPr>
            <a:stCxn id="34" idx="4"/>
          </p:cNvCxnSpPr>
          <p:nvPr/>
        </p:nvCxnSpPr>
        <p:spPr>
          <a:xfrm>
            <a:off x="5319370" y="3676182"/>
            <a:ext cx="38442" cy="338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67245" y="4014788"/>
            <a:ext cx="654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969668" y="4010021"/>
            <a:ext cx="192880" cy="233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187158" y="4010021"/>
            <a:ext cx="192880" cy="233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404648" y="4010021"/>
            <a:ext cx="192880" cy="233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622138" y="4010021"/>
            <a:ext cx="192880" cy="233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Callout 2 (No Border) 47"/>
          <p:cNvSpPr/>
          <p:nvPr/>
        </p:nvSpPr>
        <p:spPr>
          <a:xfrm>
            <a:off x="6289471" y="3759025"/>
            <a:ext cx="332203" cy="367677"/>
          </a:xfrm>
          <a:prstGeom prst="callout2">
            <a:avLst>
              <a:gd name="adj1" fmla="val 57609"/>
              <a:gd name="adj2" fmla="val -4032"/>
              <a:gd name="adj3" fmla="val 57609"/>
              <a:gd name="adj4" fmla="val -94083"/>
              <a:gd name="adj5" fmla="val 30897"/>
              <a:gd name="adj6" fmla="val -28321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0</a:t>
            </a:r>
            <a:endParaRPr lang="fr-FR" sz="28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34" idx="7"/>
          </p:cNvCxnSpPr>
          <p:nvPr/>
        </p:nvCxnSpPr>
        <p:spPr>
          <a:xfrm flipH="1">
            <a:off x="5459377" y="2495318"/>
            <a:ext cx="657550" cy="8428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374038" y="1436200"/>
            <a:ext cx="739875" cy="1089262"/>
          </a:xfrm>
          <a:prstGeom prst="line">
            <a:avLst/>
          </a:prstGeom>
          <a:ln w="28575">
            <a:solidFill>
              <a:srgbClr val="2ED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2 (No Border) 60"/>
          <p:cNvSpPr/>
          <p:nvPr/>
        </p:nvSpPr>
        <p:spPr>
          <a:xfrm>
            <a:off x="5173858" y="2368481"/>
            <a:ext cx="332203" cy="367677"/>
          </a:xfrm>
          <a:prstGeom prst="callout2">
            <a:avLst>
              <a:gd name="adj1" fmla="val 49837"/>
              <a:gd name="adj2" fmla="val 107790"/>
              <a:gd name="adj3" fmla="val 49837"/>
              <a:gd name="adj4" fmla="val 125259"/>
              <a:gd name="adj5" fmla="val 108614"/>
              <a:gd name="adj6" fmla="val 19848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5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62" name="Line Callout 2 (No Border) 61"/>
          <p:cNvSpPr/>
          <p:nvPr/>
        </p:nvSpPr>
        <p:spPr>
          <a:xfrm>
            <a:off x="4968086" y="2022365"/>
            <a:ext cx="332203" cy="367677"/>
          </a:xfrm>
          <a:prstGeom prst="callout2">
            <a:avLst>
              <a:gd name="adj1" fmla="val 45951"/>
              <a:gd name="adj2" fmla="val 103489"/>
              <a:gd name="adj3" fmla="val 26522"/>
              <a:gd name="adj4" fmla="val 151065"/>
              <a:gd name="adj5" fmla="val -35164"/>
              <a:gd name="adj6" fmla="val 2113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6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71579" y="314587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</a:t>
            </a:r>
            <a:endParaRPr lang="fr-FR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53124" y="232893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B</a:t>
            </a:r>
            <a:endParaRPr lang="fr-FR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47082" y="102400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</a:t>
            </a:r>
            <a:endParaRPr lang="fr-FR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71106" y="518331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E</a:t>
            </a:r>
            <a:endParaRPr lang="fr-FR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272685" y="1127076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D</a:t>
            </a:r>
            <a:endParaRPr lang="fr-FR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6473997" y="1817493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7030A0"/>
                </a:solidFill>
              </a:rPr>
              <a:t>x</a:t>
            </a:r>
            <a:r>
              <a:rPr lang="fr-FR" sz="3200" baseline="-25000" dirty="0" smtClean="0">
                <a:solidFill>
                  <a:srgbClr val="7030A0"/>
                </a:solidFill>
              </a:rPr>
              <a:t>5</a:t>
            </a:r>
            <a:endParaRPr lang="fr-FR" sz="3200" baseline="-25000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06781" y="298139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2EDAB9"/>
                </a:solidFill>
              </a:rPr>
              <a:t>x</a:t>
            </a:r>
            <a:r>
              <a:rPr lang="fr-FR" sz="3200" baseline="-25000" dirty="0">
                <a:solidFill>
                  <a:srgbClr val="2EDAB9"/>
                </a:solidFill>
              </a:rPr>
              <a:t>6</a:t>
            </a:r>
          </a:p>
        </p:txBody>
      </p:sp>
      <p:cxnSp>
        <p:nvCxnSpPr>
          <p:cNvPr id="79" name="Straight Arrow Connector 78"/>
          <p:cNvCxnSpPr>
            <a:stCxn id="10" idx="7"/>
          </p:cNvCxnSpPr>
          <p:nvPr/>
        </p:nvCxnSpPr>
        <p:spPr>
          <a:xfrm flipV="1">
            <a:off x="7653205" y="590526"/>
            <a:ext cx="2910422" cy="277454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932972" y="3185794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</a:t>
            </a:r>
            <a:endParaRPr lang="fr-FR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47810" y="341049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6"/>
                </a:solidFill>
              </a:rPr>
              <a:t>x</a:t>
            </a:r>
            <a:r>
              <a:rPr lang="fr-FR" sz="3200" baseline="-250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24400" y="1914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4"/>
                </a:solidFill>
              </a:rPr>
              <a:t>x</a:t>
            </a:r>
            <a:r>
              <a:rPr lang="fr-FR" sz="3200" baseline="-25000" dirty="0" smtClean="0">
                <a:solidFill>
                  <a:schemeClr val="accent4"/>
                </a:solidFill>
              </a:rPr>
              <a:t>2</a:t>
            </a:r>
            <a:endParaRPr lang="fr-FR" sz="3200" baseline="-25000" dirty="0">
              <a:solidFill>
                <a:schemeClr val="accent4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7166961" y="4471987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166961" y="5551987"/>
            <a:ext cx="10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16163" y="501000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x</a:t>
            </a:r>
            <a:r>
              <a:rPr lang="fr-FR" sz="3200" baseline="-25000" dirty="0" smtClean="0"/>
              <a:t>0</a:t>
            </a:r>
            <a:endParaRPr lang="fr-FR" sz="32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191938" y="4072803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y</a:t>
            </a:r>
            <a:r>
              <a:rPr lang="fr-FR" sz="3200" baseline="-25000" dirty="0" smtClean="0"/>
              <a:t>0</a:t>
            </a:r>
            <a:endParaRPr lang="fr-FR" sz="3200" baseline="-25000" dirty="0"/>
          </a:p>
        </p:txBody>
      </p:sp>
      <p:sp>
        <p:nvSpPr>
          <p:cNvPr id="2" name="Arc 1"/>
          <p:cNvSpPr/>
          <p:nvPr/>
        </p:nvSpPr>
        <p:spPr>
          <a:xfrm>
            <a:off x="5126031" y="3063228"/>
            <a:ext cx="793254" cy="793254"/>
          </a:xfrm>
          <a:prstGeom prst="arc">
            <a:avLst>
              <a:gd name="adj1" fmla="val 17147169"/>
              <a:gd name="adj2" fmla="val 0"/>
            </a:avLst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/>
          <p:cNvSpPr txBox="1"/>
          <p:nvPr/>
        </p:nvSpPr>
        <p:spPr>
          <a:xfrm>
            <a:off x="5829060" y="2873618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rgbClr val="7030A0"/>
                </a:solidFill>
              </a:rPr>
              <a:t>θ</a:t>
            </a:r>
            <a:r>
              <a:rPr lang="fr-FR" sz="3200" baseline="-25000" dirty="0" smtClean="0">
                <a:solidFill>
                  <a:srgbClr val="7030A0"/>
                </a:solidFill>
              </a:rPr>
              <a:t>m</a:t>
            </a:r>
            <a:endParaRPr lang="fr-FR" sz="3200" baseline="-250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287805" y="915340"/>
            <a:ext cx="0" cy="5113985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62548" y="1230624"/>
            <a:ext cx="396000" cy="396000"/>
          </a:xfrm>
          <a:prstGeom prst="ellips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927943" y="786395"/>
            <a:ext cx="1170295" cy="1739067"/>
          </a:xfrm>
          <a:prstGeom prst="straightConnector1">
            <a:avLst/>
          </a:prstGeom>
          <a:ln w="28575">
            <a:solidFill>
              <a:srgbClr val="2EDA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" idx="1"/>
          </p:cNvCxnSpPr>
          <p:nvPr/>
        </p:nvCxnSpPr>
        <p:spPr>
          <a:xfrm flipH="1" flipV="1">
            <a:off x="4376872" y="493449"/>
            <a:ext cx="4942168" cy="468221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893471" y="2308321"/>
            <a:ext cx="396000" cy="396000"/>
          </a:xfrm>
          <a:prstGeom prst="ellipse">
            <a:avLst/>
          </a:prstGeom>
          <a:solidFill>
            <a:srgbClr val="A86ED4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Straight Arrow Connector 69"/>
          <p:cNvCxnSpPr>
            <a:stCxn id="34" idx="7"/>
          </p:cNvCxnSpPr>
          <p:nvPr/>
        </p:nvCxnSpPr>
        <p:spPr>
          <a:xfrm flipV="1">
            <a:off x="5459377" y="1990181"/>
            <a:ext cx="1043428" cy="13479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462996" y="270988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rgbClr val="C00000"/>
                </a:solidFill>
              </a:rPr>
              <a:t>y</a:t>
            </a:r>
            <a:r>
              <a:rPr lang="fr-FR" sz="3200" baseline="-25000" dirty="0" err="1" smtClean="0">
                <a:solidFill>
                  <a:srgbClr val="C00000"/>
                </a:solidFill>
              </a:rPr>
              <a:t>m</a:t>
            </a:r>
            <a:endParaRPr lang="fr-FR" sz="32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6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14</cp:revision>
  <dcterms:created xsi:type="dcterms:W3CDTF">2014-11-24T14:47:49Z</dcterms:created>
  <dcterms:modified xsi:type="dcterms:W3CDTF">2015-11-25T22:03:48Z</dcterms:modified>
</cp:coreProperties>
</file>