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7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1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2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34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1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0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3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4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8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7F25-130A-427F-A679-6DA7CBD28266}" type="datetimeFigureOut">
              <a:rPr lang="fr-FR" smtClean="0"/>
              <a:t>06/11/2015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92E12-6A68-4971-9EAE-53E355F7630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0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/>
          <p:cNvSpPr/>
          <p:nvPr/>
        </p:nvSpPr>
        <p:spPr>
          <a:xfrm rot="13597081">
            <a:off x="5002738" y="2746354"/>
            <a:ext cx="531369" cy="1419015"/>
          </a:xfrm>
          <a:prstGeom prst="can">
            <a:avLst>
              <a:gd name="adj" fmla="val 9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3125338" y="5104263"/>
            <a:ext cx="1228298" cy="1064525"/>
          </a:xfrm>
          <a:prstGeom prst="arc">
            <a:avLst>
              <a:gd name="adj1" fmla="val 2376944"/>
              <a:gd name="adj2" fmla="val 13053023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an 6"/>
          <p:cNvSpPr/>
          <p:nvPr/>
        </p:nvSpPr>
        <p:spPr>
          <a:xfrm rot="13597081">
            <a:off x="6397085" y="3089823"/>
            <a:ext cx="531369" cy="1419015"/>
          </a:xfrm>
          <a:prstGeom prst="can">
            <a:avLst>
              <a:gd name="adj" fmla="val 94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flipV="1">
            <a:off x="3280033" y="3794080"/>
            <a:ext cx="1633581" cy="14892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171326" y="4148919"/>
            <a:ext cx="2100727" cy="18629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768114" y="2224261"/>
            <a:ext cx="823755" cy="7305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7178433" y="2579030"/>
            <a:ext cx="805507" cy="73296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1308" y="3425588"/>
            <a:ext cx="941696" cy="21836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589255" y="1503204"/>
            <a:ext cx="823755" cy="7305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335936" y="1160060"/>
            <a:ext cx="0" cy="186751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7045175" y="3803564"/>
            <a:ext cx="652162" cy="147727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12148" y="3319975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x</a:t>
            </a:r>
            <a:endParaRPr lang="fr-FR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5200" y="3491732"/>
            <a:ext cx="43200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242518" y="1531034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y</a:t>
            </a:r>
            <a:endParaRPr lang="fr-FR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7265570" y="1702791"/>
            <a:ext cx="43200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27784" y="968326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z</a:t>
            </a:r>
            <a:endParaRPr lang="fr-FR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450836" y="1140083"/>
            <a:ext cx="43200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750445" y="275676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8647" y="40154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248091" y="3256410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248091" y="3256410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54314" y="3605388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654314" y="3605388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88" y="361692"/>
            <a:ext cx="5288689" cy="6221988"/>
          </a:xfrm>
          <a:prstGeom prst="rect">
            <a:avLst/>
          </a:prstGeom>
        </p:spPr>
      </p:pic>
      <p:sp>
        <p:nvSpPr>
          <p:cNvPr id="118" name="Rectangle 117"/>
          <p:cNvSpPr/>
          <p:nvPr/>
        </p:nvSpPr>
        <p:spPr>
          <a:xfrm>
            <a:off x="2954215" y="112541"/>
            <a:ext cx="6020973" cy="644300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153976" y="3801492"/>
            <a:ext cx="311118" cy="12280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n 3"/>
          <p:cNvSpPr/>
          <p:nvPr/>
        </p:nvSpPr>
        <p:spPr>
          <a:xfrm>
            <a:off x="4740815" y="5120641"/>
            <a:ext cx="450166" cy="97067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Can 4"/>
          <p:cNvSpPr/>
          <p:nvPr/>
        </p:nvSpPr>
        <p:spPr>
          <a:xfrm rot="14980679">
            <a:off x="5512192" y="3613051"/>
            <a:ext cx="450166" cy="970670"/>
          </a:xfrm>
          <a:prstGeom prst="can">
            <a:avLst>
              <a:gd name="adj" fmla="val 86540"/>
            </a:avLst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an 6"/>
          <p:cNvSpPr/>
          <p:nvPr/>
        </p:nvSpPr>
        <p:spPr>
          <a:xfrm rot="14980679">
            <a:off x="4806463" y="1472418"/>
            <a:ext cx="450166" cy="970670"/>
          </a:xfrm>
          <a:prstGeom prst="can">
            <a:avLst>
              <a:gd name="adj" fmla="val 86540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an 7"/>
          <p:cNvSpPr/>
          <p:nvPr/>
        </p:nvSpPr>
        <p:spPr>
          <a:xfrm rot="4022011">
            <a:off x="5254284" y="780755"/>
            <a:ext cx="450166" cy="970670"/>
          </a:xfrm>
          <a:prstGeom prst="can">
            <a:avLst>
              <a:gd name="adj" fmla="val 8654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3910819" y="6020973"/>
            <a:ext cx="63304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727939" y="6023314"/>
            <a:ext cx="208671" cy="241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923324" y="6023314"/>
            <a:ext cx="208671" cy="241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118709" y="6023314"/>
            <a:ext cx="208671" cy="241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14094" y="6023314"/>
            <a:ext cx="208671" cy="2414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34377" y="5627077"/>
            <a:ext cx="0" cy="3790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03898" y="5609890"/>
            <a:ext cx="5369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49485" y="6103035"/>
            <a:ext cx="0" cy="37905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75276" y="4792394"/>
            <a:ext cx="0" cy="37905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979963" y="4389120"/>
            <a:ext cx="393895" cy="42203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177921" y="4196495"/>
            <a:ext cx="285106" cy="11254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683348" y="3319976"/>
            <a:ext cx="547862" cy="21626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17920" y="3291840"/>
            <a:ext cx="225083" cy="52050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02702" y="2079674"/>
            <a:ext cx="494714" cy="147945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508805" y="2062163"/>
            <a:ext cx="256076" cy="8650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210050" y="815927"/>
            <a:ext cx="1108030" cy="43422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198144" y="1226344"/>
            <a:ext cx="331653" cy="89787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8" idx="2"/>
          </p:cNvCxnSpPr>
          <p:nvPr/>
        </p:nvCxnSpPr>
        <p:spPr>
          <a:xfrm>
            <a:off x="5287108" y="799513"/>
            <a:ext cx="104433" cy="25933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498124" y="1669369"/>
            <a:ext cx="264164" cy="10427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648201" y="1976438"/>
            <a:ext cx="76420" cy="23479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26294" y="1620458"/>
            <a:ext cx="102981" cy="26787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15575" y="3767797"/>
            <a:ext cx="100819" cy="2331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322204" y="4111944"/>
            <a:ext cx="97521" cy="24336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846321" y="5043268"/>
            <a:ext cx="26025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815842" y="6222609"/>
            <a:ext cx="260250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4791076" y="1450701"/>
            <a:ext cx="222375" cy="971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0" idx="0"/>
          </p:cNvCxnSpPr>
          <p:nvPr/>
        </p:nvCxnSpPr>
        <p:spPr>
          <a:xfrm flipV="1">
            <a:off x="5724672" y="656740"/>
            <a:ext cx="1169888" cy="50432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4886326" y="1366838"/>
            <a:ext cx="109538" cy="23812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5810251" y="990600"/>
            <a:ext cx="109538" cy="23812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/>
          <p:cNvSpPr/>
          <p:nvPr/>
        </p:nvSpPr>
        <p:spPr>
          <a:xfrm rot="17393305">
            <a:off x="6759527" y="203982"/>
            <a:ext cx="450166" cy="970670"/>
          </a:xfrm>
          <a:prstGeom prst="can">
            <a:avLst>
              <a:gd name="adj" fmla="val 86540"/>
            </a:avLst>
          </a:prstGeom>
          <a:solidFill>
            <a:srgbClr val="DB74DE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Straight Connector 92"/>
          <p:cNvCxnSpPr/>
          <p:nvPr/>
        </p:nvCxnSpPr>
        <p:spPr>
          <a:xfrm>
            <a:off x="7444521" y="856662"/>
            <a:ext cx="246917" cy="767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91288" y="500063"/>
            <a:ext cx="228600" cy="8572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601559" y="194674"/>
            <a:ext cx="1370866" cy="4339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00816" y="171015"/>
            <a:ext cx="128584" cy="3623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600828" y="447677"/>
            <a:ext cx="71433" cy="20478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7500945" y="785814"/>
            <a:ext cx="66671" cy="19526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7943850" y="619125"/>
            <a:ext cx="795338" cy="890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4965895" y="3587261"/>
            <a:ext cx="0" cy="156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118295" y="3657600"/>
            <a:ext cx="1690468" cy="65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4342228" y="1559169"/>
            <a:ext cx="1690468" cy="65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4733779" y="365760"/>
            <a:ext cx="2890603" cy="1188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119446" y="379828"/>
            <a:ext cx="1772529" cy="618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571999" y="351692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z</a:t>
            </a:r>
            <a:r>
              <a:rPr lang="fr-FR" baseline="-25000" smtClean="0"/>
              <a:t>0</a:t>
            </a:r>
            <a:endParaRPr lang="fr-FR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47250" y="53597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135" name="TextBox 134"/>
          <p:cNvSpPr txBox="1"/>
          <p:nvPr/>
        </p:nvSpPr>
        <p:spPr>
          <a:xfrm>
            <a:off x="5176911" y="4501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472332" y="2644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2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543864" y="7033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175717" y="54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7030A0"/>
                </a:solidFill>
              </a:rPr>
              <a:t>4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215532" y="633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5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53199" y="32191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/>
              <a:t>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903741" y="15708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352713" y="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182750" y="11019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r>
              <a:rPr lang="fr-FR" baseline="-25000" dirty="0" smtClean="0"/>
              <a:t>4</a:t>
            </a:r>
            <a:endParaRPr lang="fr-FR" baseline="-25000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4581378" y="3601332"/>
            <a:ext cx="32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590714" y="3289498"/>
            <a:ext cx="32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927188" y="1669368"/>
            <a:ext cx="32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178062" y="175848"/>
            <a:ext cx="32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385539" y="60963"/>
            <a:ext cx="328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342402" y="5114903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O</a:t>
            </a:r>
            <a:endParaRPr lang="fr-FR" sz="28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4852017" y="5493591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852017" y="5493591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33421" y="42039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</a:t>
            </a:r>
            <a:endParaRPr lang="fr-FR" sz="28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5725878" y="3909701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725878" y="3909701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19725" y="189431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B</a:t>
            </a:r>
            <a:endParaRPr lang="fr-FR" sz="28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5041813" y="1768279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5041813" y="1768279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697229" y="81854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C</a:t>
            </a:r>
            <a:endParaRPr lang="fr-FR" sz="28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6801970" y="541220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801970" y="541220"/>
            <a:ext cx="252000" cy="2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9</cp:revision>
  <dcterms:created xsi:type="dcterms:W3CDTF">2014-09-28T18:35:57Z</dcterms:created>
  <dcterms:modified xsi:type="dcterms:W3CDTF">2015-11-06T09:28:56Z</dcterms:modified>
</cp:coreProperties>
</file>