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9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0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8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8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20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7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25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4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86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3E3D-38C7-4AF6-AB00-E4CFB2853205}" type="datetimeFigureOut">
              <a:rPr lang="fr-FR" smtClean="0"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65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257" t="12457" r="12400" b="10959"/>
          <a:stretch/>
        </p:blipFill>
        <p:spPr>
          <a:xfrm>
            <a:off x="244697" y="373486"/>
            <a:ext cx="11816237" cy="610458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31865" y="1416678"/>
            <a:ext cx="3026535" cy="302653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ross 6"/>
          <p:cNvSpPr/>
          <p:nvPr/>
        </p:nvSpPr>
        <p:spPr>
          <a:xfrm rot="2700000">
            <a:off x="8335892" y="4233973"/>
            <a:ext cx="418480" cy="418480"/>
          </a:xfrm>
          <a:prstGeom prst="plus">
            <a:avLst>
              <a:gd name="adj" fmla="val 43472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639055" y="3796882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accent5"/>
                </a:solidFill>
              </a:rPr>
              <a:t>B’</a:t>
            </a:r>
            <a:endParaRPr lang="fr-FR" sz="2400" dirty="0">
              <a:solidFill>
                <a:schemeClr val="accent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31865" y="4739124"/>
            <a:ext cx="3026535" cy="36060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192mm</a:t>
            </a:r>
            <a:endParaRPr lang="fr-FR" dirty="0"/>
          </a:p>
        </p:txBody>
      </p:sp>
      <p:sp>
        <p:nvSpPr>
          <p:cNvPr id="10" name="Cross 9"/>
          <p:cNvSpPr/>
          <p:nvPr/>
        </p:nvSpPr>
        <p:spPr>
          <a:xfrm rot="2700000">
            <a:off x="9849159" y="4233974"/>
            <a:ext cx="418480" cy="418480"/>
          </a:xfrm>
          <a:prstGeom prst="plus">
            <a:avLst>
              <a:gd name="adj" fmla="val 43472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0152322" y="3796883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accent5"/>
                </a:solidFill>
              </a:rPr>
              <a:t>A’</a:t>
            </a:r>
            <a:endParaRPr lang="fr-FR" sz="2400" dirty="0">
              <a:solidFill>
                <a:schemeClr val="accent5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032580" y="2929945"/>
            <a:ext cx="0" cy="151326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545132" y="4456092"/>
            <a:ext cx="1513267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960" y="3438660"/>
            <a:ext cx="320541" cy="26831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76960" y="3591060"/>
            <a:ext cx="320541" cy="26831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9154456" y="4315854"/>
            <a:ext cx="320541" cy="26831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9311259" y="4315854"/>
            <a:ext cx="320541" cy="26831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92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2</cp:revision>
  <dcterms:created xsi:type="dcterms:W3CDTF">2015-10-06T07:40:55Z</dcterms:created>
  <dcterms:modified xsi:type="dcterms:W3CDTF">2015-10-06T07:43:39Z</dcterms:modified>
</cp:coreProperties>
</file>