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513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808BC-8D51-44C2-BAB0-3094A6576EF7}" type="datetimeFigureOut">
              <a:rPr lang="fr-FR" smtClean="0"/>
              <a:t>03/05/2018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BC15-F563-4085-ABBE-8AE6396AD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0679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808BC-8D51-44C2-BAB0-3094A6576EF7}" type="datetimeFigureOut">
              <a:rPr lang="fr-FR" smtClean="0"/>
              <a:t>03/05/2018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BC15-F563-4085-ABBE-8AE6396AD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147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808BC-8D51-44C2-BAB0-3094A6576EF7}" type="datetimeFigureOut">
              <a:rPr lang="fr-FR" smtClean="0"/>
              <a:t>03/05/2018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BC15-F563-4085-ABBE-8AE6396AD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6607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808BC-8D51-44C2-BAB0-3094A6576EF7}" type="datetimeFigureOut">
              <a:rPr lang="fr-FR" smtClean="0"/>
              <a:t>03/05/2018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BC15-F563-4085-ABBE-8AE6396AD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2988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808BC-8D51-44C2-BAB0-3094A6576EF7}" type="datetimeFigureOut">
              <a:rPr lang="fr-FR" smtClean="0"/>
              <a:t>03/05/2018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BC15-F563-4085-ABBE-8AE6396AD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5965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808BC-8D51-44C2-BAB0-3094A6576EF7}" type="datetimeFigureOut">
              <a:rPr lang="fr-FR" smtClean="0"/>
              <a:t>03/05/2018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BC15-F563-4085-ABBE-8AE6396AD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278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808BC-8D51-44C2-BAB0-3094A6576EF7}" type="datetimeFigureOut">
              <a:rPr lang="fr-FR" smtClean="0"/>
              <a:t>03/05/2018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BC15-F563-4085-ABBE-8AE6396AD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4725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808BC-8D51-44C2-BAB0-3094A6576EF7}" type="datetimeFigureOut">
              <a:rPr lang="fr-FR" smtClean="0"/>
              <a:t>03/05/2018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BC15-F563-4085-ABBE-8AE6396AD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5057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808BC-8D51-44C2-BAB0-3094A6576EF7}" type="datetimeFigureOut">
              <a:rPr lang="fr-FR" smtClean="0"/>
              <a:t>03/05/2018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BC15-F563-4085-ABBE-8AE6396AD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1245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808BC-8D51-44C2-BAB0-3094A6576EF7}" type="datetimeFigureOut">
              <a:rPr lang="fr-FR" smtClean="0"/>
              <a:t>03/05/2018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BC15-F563-4085-ABBE-8AE6396AD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8905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808BC-8D51-44C2-BAB0-3094A6576EF7}" type="datetimeFigureOut">
              <a:rPr lang="fr-FR" smtClean="0"/>
              <a:t>03/05/2018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BC15-F563-4085-ABBE-8AE6396AD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8357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808BC-8D51-44C2-BAB0-3094A6576EF7}" type="datetimeFigureOut">
              <a:rPr lang="fr-FR" smtClean="0"/>
              <a:t>03/05/2018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FBC15-F563-4085-ABBE-8AE6396AD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0801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c 5"/>
          <p:cNvSpPr/>
          <p:nvPr/>
        </p:nvSpPr>
        <p:spPr>
          <a:xfrm>
            <a:off x="1600200" y="2807575"/>
            <a:ext cx="504000" cy="504000"/>
          </a:xfrm>
          <a:prstGeom prst="arc">
            <a:avLst>
              <a:gd name="adj1" fmla="val 551627"/>
              <a:gd name="adj2" fmla="val 1013902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814441" y="3108432"/>
            <a:ext cx="704193" cy="25569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1676152" y="2883527"/>
            <a:ext cx="352097" cy="35209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7993117" y="2879834"/>
            <a:ext cx="352097" cy="35209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2552451" y="2609192"/>
            <a:ext cx="4813738" cy="8933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>
            <a:stCxn id="4" idx="6"/>
            <a:endCxn id="8" idx="1"/>
          </p:cNvCxnSpPr>
          <p:nvPr/>
        </p:nvCxnSpPr>
        <p:spPr>
          <a:xfrm flipV="1">
            <a:off x="2028249" y="3055882"/>
            <a:ext cx="524202" cy="36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8" idx="3"/>
            <a:endCxn id="5" idx="2"/>
          </p:cNvCxnSpPr>
          <p:nvPr/>
        </p:nvCxnSpPr>
        <p:spPr>
          <a:xfrm>
            <a:off x="7366189" y="3055882"/>
            <a:ext cx="62692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H="1">
            <a:off x="1848446" y="3311574"/>
            <a:ext cx="0" cy="32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34"/>
          <p:cNvGrpSpPr/>
          <p:nvPr/>
        </p:nvGrpSpPr>
        <p:grpSpPr>
          <a:xfrm>
            <a:off x="1444922" y="3621924"/>
            <a:ext cx="691186" cy="152400"/>
            <a:chOff x="1444922" y="3599794"/>
            <a:chExt cx="691186" cy="152400"/>
          </a:xfrm>
        </p:grpSpPr>
        <p:cxnSp>
          <p:nvCxnSpPr>
            <p:cNvPr id="19" name="Connecteur droit 18"/>
            <p:cNvCxnSpPr/>
            <p:nvPr/>
          </p:nvCxnSpPr>
          <p:spPr>
            <a:xfrm>
              <a:off x="1560784" y="3599794"/>
              <a:ext cx="5753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flipV="1">
              <a:off x="1444922" y="3599794"/>
              <a:ext cx="115862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flipV="1">
              <a:off x="1588753" y="3599794"/>
              <a:ext cx="115862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 flipV="1">
              <a:off x="1732584" y="3599794"/>
              <a:ext cx="115862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 flipV="1">
              <a:off x="1876415" y="3599794"/>
              <a:ext cx="115862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 flipV="1">
              <a:off x="2020246" y="3599794"/>
              <a:ext cx="115862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Connecteur droit 27"/>
          <p:cNvCxnSpPr/>
          <p:nvPr/>
        </p:nvCxnSpPr>
        <p:spPr>
          <a:xfrm flipH="1">
            <a:off x="8165163" y="3355835"/>
            <a:ext cx="3754" cy="2492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e 35"/>
          <p:cNvGrpSpPr/>
          <p:nvPr/>
        </p:nvGrpSpPr>
        <p:grpSpPr>
          <a:xfrm>
            <a:off x="7761639" y="3621924"/>
            <a:ext cx="691186" cy="152400"/>
            <a:chOff x="7761639" y="3644054"/>
            <a:chExt cx="691186" cy="152400"/>
          </a:xfrm>
        </p:grpSpPr>
        <p:cxnSp>
          <p:nvCxnSpPr>
            <p:cNvPr id="29" name="Connecteur droit 28"/>
            <p:cNvCxnSpPr/>
            <p:nvPr/>
          </p:nvCxnSpPr>
          <p:spPr>
            <a:xfrm>
              <a:off x="7877501" y="3644054"/>
              <a:ext cx="5753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 flipV="1">
              <a:off x="7761639" y="3644054"/>
              <a:ext cx="115862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/>
            <p:cNvCxnSpPr/>
            <p:nvPr/>
          </p:nvCxnSpPr>
          <p:spPr>
            <a:xfrm flipV="1">
              <a:off x="7905470" y="3644054"/>
              <a:ext cx="115862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/>
            <p:cNvCxnSpPr/>
            <p:nvPr/>
          </p:nvCxnSpPr>
          <p:spPr>
            <a:xfrm flipV="1">
              <a:off x="8049301" y="3644054"/>
              <a:ext cx="115862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 flipV="1">
              <a:off x="8193132" y="3644054"/>
              <a:ext cx="115862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 flipV="1">
              <a:off x="8336963" y="3644054"/>
              <a:ext cx="115862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Connecteur droit avec flèche 39"/>
          <p:cNvCxnSpPr/>
          <p:nvPr/>
        </p:nvCxnSpPr>
        <p:spPr>
          <a:xfrm>
            <a:off x="4971393" y="3016469"/>
            <a:ext cx="5255" cy="1403131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1762200" y="2969575"/>
            <a:ext cx="180000" cy="1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V="1">
            <a:off x="1762200" y="2969575"/>
            <a:ext cx="180000" cy="1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4887775" y="2928432"/>
            <a:ext cx="180000" cy="1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 flipV="1">
            <a:off x="4887775" y="2928432"/>
            <a:ext cx="180000" cy="1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8079165" y="2965882"/>
            <a:ext cx="180000" cy="1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flipV="1">
            <a:off x="8079165" y="2965882"/>
            <a:ext cx="180000" cy="1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34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Renaud Costadoat</dc:creator>
  <cp:lastModifiedBy>Renaud Costadoat</cp:lastModifiedBy>
  <cp:revision>2</cp:revision>
  <dcterms:created xsi:type="dcterms:W3CDTF">2018-05-03T06:54:36Z</dcterms:created>
  <dcterms:modified xsi:type="dcterms:W3CDTF">2018-05-03T07:05:53Z</dcterms:modified>
</cp:coreProperties>
</file>