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A880-482B-478F-AB12-B72F81D37C85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54087-A092-4AD0-A1B2-D90CD25FD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51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4087-A092-4AD0-A1B2-D90CD25FD6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6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1D92-AE48-4FBA-B31F-B021DFA79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AD3361-8D0E-411D-BDFB-7EE7C6C0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C43C6F-21A9-4486-8576-DA7C032B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BE9B2-3D83-4BEE-8303-D914492C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AD42B-BA97-4A42-A17C-D013820A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7A063-15C2-4A8D-A19A-4F34304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276453-8013-4C37-959F-42727812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5AC27-0306-4902-99FA-3EC1663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28507-B9AE-4114-BBB7-E242AD1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D0E6A-6C3A-4B10-A3AD-C99F6EC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7CA498-E27C-4228-B07D-5F9A72EAD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383584-1643-4DB1-9DA2-33AD1B6D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BC263-3A5C-4E01-AB95-0C9F232B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73FA0-DC6A-48FC-9E47-2A53A99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FF2334-F8BD-44FB-95DF-257DA18E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12E58-A2E6-4E4C-A250-C53AF12F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FD793-95D8-4AAB-AA47-EB52C481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64C00-34E5-47A4-8232-590D2F44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C06D7B-3523-4C26-8936-26AAA63A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90382-7EFD-41F7-9BB2-6EA3F5D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2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43B49-9BEE-42A6-AD9D-34AC26E9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7ED6A3-0BC1-4535-8E77-59A27712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8FBA8-A577-4654-BD3B-B69DFE10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2653D-00CD-410C-8B8A-470825EC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2E1D6-EE64-4DC5-9D03-B83D7713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E821-90F9-4087-97B0-84036D56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F0A88-A45A-4503-8189-8546B8E4F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A8BD1-618A-4D39-B9D1-242D69A7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9E81F-C7B4-4DE1-905E-6FD0EA7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9AEF0-2939-4B2F-B7F3-D190BF8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BAAB2-2BF8-4EE9-8476-EB4C23B2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72819-8900-46A7-B31E-846FD68F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93372-1C2E-456B-9067-C339F199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2A042F-297F-4772-9D32-9D2B91D0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5B206-AB20-4064-8BA2-F643F5884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1D268D-80F9-411C-B265-FA1B892FA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3C22F4-7CEF-4F53-A83A-8C0C8733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C302A2-3607-45AF-A8C1-9D88FD4F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B3E84A-B16A-45FB-8BDD-5BC442C9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1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10FBB-0FA1-481A-9911-FE093728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CE27D2-E4C6-4A12-AFCE-ABE6C5D7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923EDE-D1DF-47FD-B928-A1A619D9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8082C0-B46F-4E54-8262-529C83D9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DE9F6-77F9-4DE5-B601-420C167F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AB82A-0457-4F4D-BA26-C4285BC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E6795-6FC4-4724-9898-6FF3AD21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7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68499-994D-4F62-BEF6-A21AA99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2F794-4D60-4010-BA3D-C8971E29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F476B-163D-4EFB-9BD4-E4B43150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ED2F36-EF0D-4D5F-8EDE-50EB182A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A3D16A-03EB-469C-B5EF-E4006682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0A534-8DC5-4B4F-BD60-58887178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92BF-8F90-43D3-ACCC-2A6A8E5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55E360-7652-44E0-865C-B6FD645B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AECDF7-8F61-46CE-9323-D599B8F25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EA091-FEEC-49C2-AFA1-B226D957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1D813-A81A-4A22-8E55-23453FDE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73A9C0-10C5-492C-B08B-40E49E5D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C60C30-7BE2-4860-8C05-DA988CE2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1D590-87CD-418B-A289-CE75720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31DDA-DA17-49DC-8093-13866D453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14AA-3638-4B49-A85E-1D307F1FEDC4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C111C-0DAF-4970-A377-D171EFAA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CBF12-0358-44DC-A78C-661BD4B0A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B910-73E5-453C-88C3-BC984E916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0A1BF63-FA4E-4327-B11E-AF9B46B2AAEE}"/>
              </a:ext>
            </a:extLst>
          </p:cNvPr>
          <p:cNvSpPr/>
          <p:nvPr/>
        </p:nvSpPr>
        <p:spPr>
          <a:xfrm>
            <a:off x="5981699" y="5693229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FF66C27-1141-4005-A92E-40C6EC54AC5B}"/>
              </a:ext>
            </a:extLst>
          </p:cNvPr>
          <p:cNvSpPr/>
          <p:nvPr/>
        </p:nvSpPr>
        <p:spPr>
          <a:xfrm>
            <a:off x="2329542" y="427264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6a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D29C9C-EA45-48C0-93BF-84CEDE437080}"/>
              </a:ext>
            </a:extLst>
          </p:cNvPr>
          <p:cNvSpPr/>
          <p:nvPr/>
        </p:nvSpPr>
        <p:spPr>
          <a:xfrm>
            <a:off x="2269670" y="2090056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7a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C48751-DDC6-4B5A-82BC-4A98DD4E05BC}"/>
              </a:ext>
            </a:extLst>
          </p:cNvPr>
          <p:cNvSpPr/>
          <p:nvPr/>
        </p:nvSpPr>
        <p:spPr>
          <a:xfrm>
            <a:off x="5981699" y="2394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B5224E2-87DC-48FE-BADD-96992D6937DE}"/>
              </a:ext>
            </a:extLst>
          </p:cNvPr>
          <p:cNvSpPr/>
          <p:nvPr/>
        </p:nvSpPr>
        <p:spPr>
          <a:xfrm>
            <a:off x="10140042" y="2090056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7b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A4B52A6-D5C0-4194-A349-764E3AF12EEC}"/>
              </a:ext>
            </a:extLst>
          </p:cNvPr>
          <p:cNvSpPr/>
          <p:nvPr/>
        </p:nvSpPr>
        <p:spPr>
          <a:xfrm>
            <a:off x="10140042" y="426720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6b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661171F-FF5F-469B-BBD9-F242B859498D}"/>
              </a:ext>
            </a:extLst>
          </p:cNvPr>
          <p:cNvSpPr/>
          <p:nvPr/>
        </p:nvSpPr>
        <p:spPr>
          <a:xfrm>
            <a:off x="3576516" y="31447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33E2405-2A1B-43F4-AB9A-747B1E0FACC5}"/>
              </a:ext>
            </a:extLst>
          </p:cNvPr>
          <p:cNvSpPr/>
          <p:nvPr/>
        </p:nvSpPr>
        <p:spPr>
          <a:xfrm>
            <a:off x="5236027" y="346710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ED56604-0182-44CD-9B8A-59EAAC679C27}"/>
              </a:ext>
            </a:extLst>
          </p:cNvPr>
          <p:cNvSpPr/>
          <p:nvPr/>
        </p:nvSpPr>
        <p:spPr>
          <a:xfrm>
            <a:off x="6716484" y="3480709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B40A96-6882-4620-AC7E-711FC9A3E058}"/>
              </a:ext>
            </a:extLst>
          </p:cNvPr>
          <p:cNvSpPr/>
          <p:nvPr/>
        </p:nvSpPr>
        <p:spPr>
          <a:xfrm>
            <a:off x="8694019" y="298959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1b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0D3E34C-696B-4E40-B6F4-4035B59331C9}"/>
              </a:ext>
            </a:extLst>
          </p:cNvPr>
          <p:cNvCxnSpPr>
            <a:stCxn id="7" idx="2"/>
            <a:endCxn id="6" idx="7"/>
          </p:cNvCxnSpPr>
          <p:nvPr/>
        </p:nvCxnSpPr>
        <p:spPr>
          <a:xfrm flipH="1">
            <a:off x="2692435" y="487137"/>
            <a:ext cx="3289264" cy="167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FA76B30-BC64-4227-AAA9-F4068E614BC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2517320" y="2585356"/>
            <a:ext cx="59872" cy="168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2F9A24D-29B6-4F83-9135-C45C14655CAD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2752307" y="4695409"/>
            <a:ext cx="3301927" cy="142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EE75186-2454-4112-B4E7-FF0A5781484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6476999" y="487137"/>
            <a:ext cx="3735578" cy="167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4C2C2A-5A3F-4AA8-A350-A244BAC2C1A8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10387692" y="2585356"/>
            <a:ext cx="0" cy="16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CABBBC7-4E2E-4C9A-B3DE-D75F997CE151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6404464" y="4689967"/>
            <a:ext cx="3808113" cy="142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F33359-676E-428C-B4BC-B8EC8F2B8420}"/>
              </a:ext>
            </a:extLst>
          </p:cNvPr>
          <p:cNvCxnSpPr>
            <a:stCxn id="4" idx="1"/>
            <a:endCxn id="11" idx="4"/>
          </p:cNvCxnSpPr>
          <p:nvPr/>
        </p:nvCxnSpPr>
        <p:spPr>
          <a:xfrm flipH="1" flipV="1">
            <a:off x="5483677" y="3962404"/>
            <a:ext cx="570557" cy="180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F02EC02-1CDD-41DC-B740-726EBFB51532}"/>
              </a:ext>
            </a:extLst>
          </p:cNvPr>
          <p:cNvCxnSpPr>
            <a:cxnSpLocks/>
            <a:stCxn id="4" idx="7"/>
            <a:endCxn id="12" idx="4"/>
          </p:cNvCxnSpPr>
          <p:nvPr/>
        </p:nvCxnSpPr>
        <p:spPr>
          <a:xfrm flipV="1">
            <a:off x="6404464" y="3976009"/>
            <a:ext cx="559670" cy="178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F507A3D0-9AC0-45B3-A7A8-67448DC09628}"/>
              </a:ext>
            </a:extLst>
          </p:cNvPr>
          <p:cNvSpPr/>
          <p:nvPr/>
        </p:nvSpPr>
        <p:spPr>
          <a:xfrm>
            <a:off x="5957206" y="1791116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4C47E9F-24FB-4F01-90AE-1E051CCE68FF}"/>
              </a:ext>
            </a:extLst>
          </p:cNvPr>
          <p:cNvCxnSpPr>
            <a:cxnSpLocks/>
            <a:stCxn id="12" idx="0"/>
            <a:endCxn id="30" idx="5"/>
          </p:cNvCxnSpPr>
          <p:nvPr/>
        </p:nvCxnSpPr>
        <p:spPr>
          <a:xfrm flipH="1" flipV="1">
            <a:off x="6379971" y="2213881"/>
            <a:ext cx="584163" cy="126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C25DF38-DAE4-4144-8F20-17A6A81C48B8}"/>
              </a:ext>
            </a:extLst>
          </p:cNvPr>
          <p:cNvCxnSpPr>
            <a:cxnSpLocks/>
            <a:stCxn id="11" idx="0"/>
            <a:endCxn id="30" idx="3"/>
          </p:cNvCxnSpPr>
          <p:nvPr/>
        </p:nvCxnSpPr>
        <p:spPr>
          <a:xfrm flipV="1">
            <a:off x="5483677" y="2213881"/>
            <a:ext cx="546064" cy="125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053FFEC-89C4-49ED-BED5-E181AD5292BF}"/>
              </a:ext>
            </a:extLst>
          </p:cNvPr>
          <p:cNvCxnSpPr>
            <a:stCxn id="30" idx="0"/>
            <a:endCxn id="7" idx="4"/>
          </p:cNvCxnSpPr>
          <p:nvPr/>
        </p:nvCxnSpPr>
        <p:spPr>
          <a:xfrm flipV="1">
            <a:off x="6204856" y="734787"/>
            <a:ext cx="24493" cy="105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505E3B8-1057-413B-A2E0-1620DE64E7C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3824166" y="662252"/>
            <a:ext cx="2230068" cy="248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55409F-38FC-4060-B143-332C02CD4EA0}"/>
              </a:ext>
            </a:extLst>
          </p:cNvPr>
          <p:cNvCxnSpPr>
            <a:cxnSpLocks/>
            <a:stCxn id="4" idx="2"/>
            <a:endCxn id="10" idx="4"/>
          </p:cNvCxnSpPr>
          <p:nvPr/>
        </p:nvCxnSpPr>
        <p:spPr>
          <a:xfrm flipH="1" flipV="1">
            <a:off x="3824166" y="3640017"/>
            <a:ext cx="2157533" cy="230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C676BE2-A89A-4699-AE4E-04EC43698349}"/>
              </a:ext>
            </a:extLst>
          </p:cNvPr>
          <p:cNvCxnSpPr>
            <a:cxnSpLocks/>
            <a:stCxn id="4" idx="6"/>
            <a:endCxn id="13" idx="4"/>
          </p:cNvCxnSpPr>
          <p:nvPr/>
        </p:nvCxnSpPr>
        <p:spPr>
          <a:xfrm flipV="1">
            <a:off x="6476999" y="3484897"/>
            <a:ext cx="2464670" cy="245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C6DE530-48C0-4798-B97C-27604BCB5329}"/>
              </a:ext>
            </a:extLst>
          </p:cNvPr>
          <p:cNvCxnSpPr>
            <a:stCxn id="13" idx="0"/>
            <a:endCxn id="7" idx="5"/>
          </p:cNvCxnSpPr>
          <p:nvPr/>
        </p:nvCxnSpPr>
        <p:spPr>
          <a:xfrm flipH="1" flipV="1">
            <a:off x="6404464" y="662252"/>
            <a:ext cx="2537205" cy="232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3878B7D-3831-4C07-A947-2E890C289BE6}"/>
                  </a:ext>
                </a:extLst>
              </p:cNvPr>
              <p:cNvSpPr txBox="1"/>
              <p:nvPr/>
            </p:nvSpPr>
            <p:spPr>
              <a:xfrm>
                <a:off x="3694759" y="1027715"/>
                <a:ext cx="148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3878B7D-3831-4C07-A947-2E890C28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59" y="1027715"/>
                <a:ext cx="1485343" cy="276999"/>
              </a:xfrm>
              <a:prstGeom prst="rect">
                <a:avLst/>
              </a:prstGeom>
              <a:blipFill>
                <a:blip r:embed="rId3"/>
                <a:stretch>
                  <a:fillRect l="-3279" t="-4444" r="-532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A148FF8B-A315-486F-BBD8-57072925E61D}"/>
                  </a:ext>
                </a:extLst>
              </p:cNvPr>
              <p:cNvSpPr txBox="1"/>
              <p:nvPr/>
            </p:nvSpPr>
            <p:spPr>
              <a:xfrm>
                <a:off x="1840801" y="3181350"/>
                <a:ext cx="148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A148FF8B-A315-486F-BBD8-57072925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01" y="3181350"/>
                <a:ext cx="1485343" cy="276999"/>
              </a:xfrm>
              <a:prstGeom prst="rect">
                <a:avLst/>
              </a:prstGeom>
              <a:blipFill>
                <a:blip r:embed="rId4"/>
                <a:stretch>
                  <a:fillRect l="-3279" t="-2222" r="-532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96C2A67F-9346-478B-9D8C-DEB292C591E6}"/>
                  </a:ext>
                </a:extLst>
              </p:cNvPr>
              <p:cNvSpPr txBox="1"/>
              <p:nvPr/>
            </p:nvSpPr>
            <p:spPr>
              <a:xfrm>
                <a:off x="3322314" y="5264480"/>
                <a:ext cx="148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96C2A67F-9346-478B-9D8C-DEB292C5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14" y="5264480"/>
                <a:ext cx="1485343" cy="276999"/>
              </a:xfrm>
              <a:prstGeom prst="rect">
                <a:avLst/>
              </a:prstGeom>
              <a:blipFill>
                <a:blip r:embed="rId5"/>
                <a:stretch>
                  <a:fillRect l="-3279" t="-4444" r="-532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1F89A3A-D7DA-47B1-8051-FF12D9FA9A38}"/>
                  </a:ext>
                </a:extLst>
              </p:cNvPr>
              <p:cNvSpPr txBox="1"/>
              <p:nvPr/>
            </p:nvSpPr>
            <p:spPr>
              <a:xfrm>
                <a:off x="7300242" y="874507"/>
                <a:ext cx="1480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1F89A3A-D7DA-47B1-8051-FF12D9FA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242" y="874507"/>
                <a:ext cx="1480918" cy="276999"/>
              </a:xfrm>
              <a:prstGeom prst="rect">
                <a:avLst/>
              </a:prstGeom>
              <a:blipFill>
                <a:blip r:embed="rId6"/>
                <a:stretch>
                  <a:fillRect l="-3719" t="-2174" r="-5785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431745A6-20BC-434C-9EC4-2385AE9916E1}"/>
                  </a:ext>
                </a:extLst>
              </p:cNvPr>
              <p:cNvSpPr txBox="1"/>
              <p:nvPr/>
            </p:nvSpPr>
            <p:spPr>
              <a:xfrm>
                <a:off x="9674680" y="3194957"/>
                <a:ext cx="1477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431745A6-20BC-434C-9EC4-2385AE99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0" y="3194957"/>
                <a:ext cx="1477199" cy="276999"/>
              </a:xfrm>
              <a:prstGeom prst="rect">
                <a:avLst/>
              </a:prstGeom>
              <a:blipFill>
                <a:blip r:embed="rId7"/>
                <a:stretch>
                  <a:fillRect l="-3306" t="-2174" r="-5785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E4D0AD7-FCD8-4DBE-9B84-FCA7E86F7823}"/>
                  </a:ext>
                </a:extLst>
              </p:cNvPr>
              <p:cNvSpPr txBox="1"/>
              <p:nvPr/>
            </p:nvSpPr>
            <p:spPr>
              <a:xfrm>
                <a:off x="8181407" y="5004463"/>
                <a:ext cx="1477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E4D0AD7-FCD8-4DBE-9B84-FCA7E86F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07" y="5004463"/>
                <a:ext cx="1477199" cy="276999"/>
              </a:xfrm>
              <a:prstGeom prst="rect">
                <a:avLst/>
              </a:prstGeom>
              <a:blipFill>
                <a:blip r:embed="rId8"/>
                <a:stretch>
                  <a:fillRect l="-3306" t="-2222" r="-5785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701DA08D-D42B-43FE-8E3B-8409447FE15C}"/>
                  </a:ext>
                </a:extLst>
              </p:cNvPr>
              <p:cNvSpPr txBox="1"/>
              <p:nvPr/>
            </p:nvSpPr>
            <p:spPr>
              <a:xfrm>
                <a:off x="3464187" y="3748938"/>
                <a:ext cx="1394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𝑙𝑖𝑠𝑠𝑖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701DA08D-D42B-43FE-8E3B-8409447FE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87" y="3748938"/>
                <a:ext cx="1394163" cy="276999"/>
              </a:xfrm>
              <a:prstGeom prst="rect">
                <a:avLst/>
              </a:prstGeom>
              <a:blipFill>
                <a:blip r:embed="rId9"/>
                <a:stretch>
                  <a:fillRect l="-3493" t="-2222" r="-5677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FBAB625B-F37B-4364-A77A-DCCE911A0019}"/>
                  </a:ext>
                </a:extLst>
              </p:cNvPr>
              <p:cNvSpPr txBox="1"/>
              <p:nvPr/>
            </p:nvSpPr>
            <p:spPr>
              <a:xfrm>
                <a:off x="7774163" y="3604997"/>
                <a:ext cx="1394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𝑙𝑖𝑠𝑠𝑖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FBAB625B-F37B-4364-A77A-DCCE911A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163" y="3604997"/>
                <a:ext cx="1394163" cy="276999"/>
              </a:xfrm>
              <a:prstGeom prst="rect">
                <a:avLst/>
              </a:prstGeom>
              <a:blipFill>
                <a:blip r:embed="rId10"/>
                <a:stretch>
                  <a:fillRect l="-3493" t="-2174" r="-567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B89D4-F6E0-4B82-8E34-3C028DDB9180}"/>
                  </a:ext>
                </a:extLst>
              </p:cNvPr>
              <p:cNvSpPr txBox="1"/>
              <p:nvPr/>
            </p:nvSpPr>
            <p:spPr>
              <a:xfrm>
                <a:off x="3809860" y="1630658"/>
                <a:ext cx="191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𝑜𝑛𝑐𝑡𝑢𝑒𝑙𝑙𝑒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B89D4-F6E0-4B82-8E34-3C028DDB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1630658"/>
                <a:ext cx="1919692" cy="276999"/>
              </a:xfrm>
              <a:prstGeom prst="rect">
                <a:avLst/>
              </a:prstGeom>
              <a:blipFill>
                <a:blip r:embed="rId11"/>
                <a:stretch>
                  <a:fillRect l="-2540" t="-2174" r="-412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684CB83-533B-4F6A-A6AB-5967FD9CCFE9}"/>
                  </a:ext>
                </a:extLst>
              </p:cNvPr>
              <p:cNvSpPr txBox="1"/>
              <p:nvPr/>
            </p:nvSpPr>
            <p:spPr>
              <a:xfrm>
                <a:off x="6820705" y="1820978"/>
                <a:ext cx="191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𝑜𝑛𝑐𝑡𝑢𝑒𝑙𝑙𝑒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684CB83-533B-4F6A-A6AB-5967FD9CC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705" y="1820978"/>
                <a:ext cx="1919692" cy="276999"/>
              </a:xfrm>
              <a:prstGeom prst="rect">
                <a:avLst/>
              </a:prstGeom>
              <a:blipFill>
                <a:blip r:embed="rId12"/>
                <a:stretch>
                  <a:fillRect l="-2540" t="-4444" r="-4127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23D94AE-0745-4383-948D-6FF38E814ADC}"/>
                  </a:ext>
                </a:extLst>
              </p:cNvPr>
              <p:cNvSpPr txBox="1"/>
              <p:nvPr/>
            </p:nvSpPr>
            <p:spPr>
              <a:xfrm>
                <a:off x="4687199" y="4304114"/>
                <a:ext cx="2181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𝑔𝑙𝑖𝑠𝑠𝑎𝑛𝑡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23D94AE-0745-4383-948D-6FF38E81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99" y="4304114"/>
                <a:ext cx="2181686" cy="276999"/>
              </a:xfrm>
              <a:prstGeom prst="rect">
                <a:avLst/>
              </a:prstGeom>
              <a:blipFill>
                <a:blip r:embed="rId13"/>
                <a:stretch>
                  <a:fillRect l="-1955" t="-2222" r="-3073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019AC70-7FAF-4B0C-B2CF-C8CD94FEB8E6}"/>
                  </a:ext>
                </a:extLst>
              </p:cNvPr>
              <p:cNvSpPr txBox="1"/>
              <p:nvPr/>
            </p:nvSpPr>
            <p:spPr>
              <a:xfrm>
                <a:off x="5680712" y="4025937"/>
                <a:ext cx="2181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𝑔𝑙𝑖𝑠𝑠𝑎𝑛𝑡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019AC70-7FAF-4B0C-B2CF-C8CD94FE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12" y="4025937"/>
                <a:ext cx="2181686" cy="276999"/>
              </a:xfrm>
              <a:prstGeom prst="rect">
                <a:avLst/>
              </a:prstGeom>
              <a:blipFill>
                <a:blip r:embed="rId14"/>
                <a:stretch>
                  <a:fillRect l="-1955" t="-2174" r="-307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D8E952B7-E171-4F69-8021-C24AD2ADF9B7}"/>
                  </a:ext>
                </a:extLst>
              </p:cNvPr>
              <p:cNvSpPr txBox="1"/>
              <p:nvPr/>
            </p:nvSpPr>
            <p:spPr>
              <a:xfrm>
                <a:off x="4867550" y="2739742"/>
                <a:ext cx="12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D8E952B7-E171-4F69-8021-C24AD2AD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50" y="2739742"/>
                <a:ext cx="1289264" cy="276999"/>
              </a:xfrm>
              <a:prstGeom prst="rect">
                <a:avLst/>
              </a:prstGeom>
              <a:blipFill>
                <a:blip r:embed="rId15"/>
                <a:stretch>
                  <a:fillRect l="-3774" t="-2174" r="-613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6F91058-888E-44EE-A8C2-A23BEFB717B9}"/>
                  </a:ext>
                </a:extLst>
              </p:cNvPr>
              <p:cNvSpPr txBox="1"/>
              <p:nvPr/>
            </p:nvSpPr>
            <p:spPr>
              <a:xfrm>
                <a:off x="5579621" y="1281048"/>
                <a:ext cx="1079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𝑜𝑡𝑢𝑙𝑒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6F91058-888E-44EE-A8C2-A23BEFB7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21" y="1281048"/>
                <a:ext cx="1079590" cy="276999"/>
              </a:xfrm>
              <a:prstGeom prst="rect">
                <a:avLst/>
              </a:prstGeom>
              <a:blipFill>
                <a:blip r:embed="rId16"/>
                <a:stretch>
                  <a:fillRect l="-4520" t="-2174" r="-7345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71A924F-8750-4ABD-B33F-628E87E1446E}"/>
                  </a:ext>
                </a:extLst>
              </p:cNvPr>
              <p:cNvSpPr txBox="1"/>
              <p:nvPr/>
            </p:nvSpPr>
            <p:spPr>
              <a:xfrm>
                <a:off x="6415348" y="2769746"/>
                <a:ext cx="1090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𝑜𝑡𝑢𝑙𝑒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71A924F-8750-4ABD-B33F-628E87E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48" y="2769746"/>
                <a:ext cx="1090107" cy="276999"/>
              </a:xfrm>
              <a:prstGeom prst="rect">
                <a:avLst/>
              </a:prstGeom>
              <a:blipFill>
                <a:blip r:embed="rId17"/>
                <a:stretch>
                  <a:fillRect l="-4469" t="-2174" r="-726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91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100</Words>
  <Application>Microsoft Office PowerPoint</Application>
  <PresentationFormat>Grand écran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3</cp:revision>
  <dcterms:created xsi:type="dcterms:W3CDTF">2019-01-09T10:55:01Z</dcterms:created>
  <dcterms:modified xsi:type="dcterms:W3CDTF">2019-01-09T15:29:31Z</dcterms:modified>
</cp:coreProperties>
</file>