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4" r:id="rId5"/>
    <p:sldId id="257" r:id="rId6"/>
    <p:sldId id="261" r:id="rId7"/>
    <p:sldId id="258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2934" y="-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0B5B-3BE9-40D1-8D7A-D2C5B74D02D2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188D-7109-4772-AED4-20BBF9906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37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0B5B-3BE9-40D1-8D7A-D2C5B74D02D2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188D-7109-4772-AED4-20BBF9906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67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0B5B-3BE9-40D1-8D7A-D2C5B74D02D2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188D-7109-4772-AED4-20BBF9906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22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0B5B-3BE9-40D1-8D7A-D2C5B74D02D2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188D-7109-4772-AED4-20BBF9906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0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0B5B-3BE9-40D1-8D7A-D2C5B74D02D2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188D-7109-4772-AED4-20BBF9906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84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0B5B-3BE9-40D1-8D7A-D2C5B74D02D2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188D-7109-4772-AED4-20BBF9906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68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0B5B-3BE9-40D1-8D7A-D2C5B74D02D2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188D-7109-4772-AED4-20BBF9906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30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0B5B-3BE9-40D1-8D7A-D2C5B74D02D2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188D-7109-4772-AED4-20BBF9906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51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0B5B-3BE9-40D1-8D7A-D2C5B74D02D2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188D-7109-4772-AED4-20BBF9906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30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0B5B-3BE9-40D1-8D7A-D2C5B74D02D2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188D-7109-4772-AED4-20BBF9906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03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0B5B-3BE9-40D1-8D7A-D2C5B74D02D2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188D-7109-4772-AED4-20BBF9906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0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0B5B-3BE9-40D1-8D7A-D2C5B74D02D2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188D-7109-4772-AED4-20BBF9906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72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3675" y="130175"/>
            <a:ext cx="14612938" cy="660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578072" y="2060848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X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616888" y="2060848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X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507424" y="2420888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X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07424" y="281609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X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07424" y="393305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X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507424" y="509364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X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507424" y="5840985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X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507424" y="621026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X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0616888" y="281609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X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578072" y="393305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X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578072" y="43287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X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8578072" y="509364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X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616888" y="509364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X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616888" y="5840985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X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0616888" y="357301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X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0616888" y="43287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X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8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6813" y="-1069975"/>
            <a:ext cx="11479213" cy="900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rc 12"/>
          <p:cNvSpPr/>
          <p:nvPr/>
        </p:nvSpPr>
        <p:spPr>
          <a:xfrm>
            <a:off x="758825" y="2558431"/>
            <a:ext cx="2884428" cy="2884428"/>
          </a:xfrm>
          <a:prstGeom prst="arc">
            <a:avLst>
              <a:gd name="adj1" fmla="val 8155939"/>
              <a:gd name="adj2" fmla="val 13308321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c 18"/>
          <p:cNvSpPr/>
          <p:nvPr/>
        </p:nvSpPr>
        <p:spPr>
          <a:xfrm>
            <a:off x="-2589272" y="-789666"/>
            <a:ext cx="9580622" cy="9580622"/>
          </a:xfrm>
          <a:prstGeom prst="arc">
            <a:avLst>
              <a:gd name="adj1" fmla="val 15407205"/>
              <a:gd name="adj2" fmla="val 1975544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Arc 23"/>
          <p:cNvSpPr/>
          <p:nvPr/>
        </p:nvSpPr>
        <p:spPr>
          <a:xfrm>
            <a:off x="-179447" y="4156191"/>
            <a:ext cx="5999222" cy="5999222"/>
          </a:xfrm>
          <a:prstGeom prst="arc">
            <a:avLst>
              <a:gd name="adj1" fmla="val 13715209"/>
              <a:gd name="adj2" fmla="val 17090043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988219" y="3998120"/>
            <a:ext cx="1212056" cy="78581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-223837" y="4783931"/>
            <a:ext cx="1212056" cy="785811"/>
          </a:xfrm>
          <a:prstGeom prst="line">
            <a:avLst/>
          </a:prstGeom>
          <a:ln w="127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-278606" y="2950369"/>
            <a:ext cx="1326356" cy="56212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 flipV="1">
            <a:off x="1538243" y="-734938"/>
            <a:ext cx="662796" cy="473558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574377" y="4509120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77" y="4509120"/>
                <a:ext cx="46923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1488039" y="-756756"/>
                <a:ext cx="491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039" y="-756756"/>
                <a:ext cx="49167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e 49"/>
          <p:cNvGrpSpPr/>
          <p:nvPr/>
        </p:nvGrpSpPr>
        <p:grpSpPr>
          <a:xfrm>
            <a:off x="3789108" y="-733752"/>
            <a:ext cx="720000" cy="720080"/>
            <a:chOff x="5926632" y="414289"/>
            <a:chExt cx="720000" cy="720080"/>
          </a:xfrm>
        </p:grpSpPr>
        <p:sp>
          <p:nvSpPr>
            <p:cNvPr id="42" name="Ellipse 41"/>
            <p:cNvSpPr/>
            <p:nvPr/>
          </p:nvSpPr>
          <p:spPr>
            <a:xfrm>
              <a:off x="6067556" y="555253"/>
              <a:ext cx="438152" cy="4381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/>
            <p:cNvCxnSpPr/>
            <p:nvPr/>
          </p:nvCxnSpPr>
          <p:spPr>
            <a:xfrm>
              <a:off x="6286632" y="414289"/>
              <a:ext cx="0" cy="7200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H="1">
              <a:off x="5926632" y="774329"/>
              <a:ext cx="72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/>
          <p:cNvCxnSpPr/>
          <p:nvPr/>
        </p:nvCxnSpPr>
        <p:spPr>
          <a:xfrm flipV="1">
            <a:off x="2200275" y="-373712"/>
            <a:ext cx="1948833" cy="43718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H="1">
            <a:off x="765175" y="3998120"/>
            <a:ext cx="1435101" cy="277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-469900" y="3998120"/>
            <a:ext cx="2670175" cy="50005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295944" y="3638479"/>
                <a:ext cx="463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4" y="3638479"/>
                <a:ext cx="46390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4224343" y="-819472"/>
                <a:ext cx="486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43" y="-819472"/>
                <a:ext cx="48635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ZoneTexte 1028"/>
              <p:cNvSpPr txBox="1"/>
              <p:nvPr/>
            </p:nvSpPr>
            <p:spPr>
              <a:xfrm>
                <a:off x="3911564" y="4391025"/>
                <a:ext cx="3051348" cy="6463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Longueur du vérin tige rentrée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−200 </m:t>
                      </m:r>
                      <m:r>
                        <a:rPr lang="fr-FR" b="0" i="1" smtClean="0">
                          <a:latin typeface="Cambria Math"/>
                        </a:rPr>
                        <m:t>𝑚𝑚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29" name="ZoneTexte 10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564" y="4391025"/>
                <a:ext cx="3051348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1590" t="-3670" r="-795" b="-458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1" name="Connecteur droit 1030"/>
          <p:cNvCxnSpPr>
            <a:stCxn id="1029" idx="1"/>
          </p:cNvCxnSpPr>
          <p:nvPr/>
        </p:nvCxnSpPr>
        <p:spPr>
          <a:xfrm flipH="1">
            <a:off x="3275856" y="4714191"/>
            <a:ext cx="635708" cy="164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avec flèche 1023"/>
          <p:cNvCxnSpPr/>
          <p:nvPr/>
        </p:nvCxnSpPr>
        <p:spPr>
          <a:xfrm flipV="1">
            <a:off x="2819400" y="4221088"/>
            <a:ext cx="600472" cy="293536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223098" y="2650113"/>
                <a:ext cx="1616148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Lieu du point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𝐶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98" y="2650113"/>
                <a:ext cx="161614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985" t="-6349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-684584" y="5104206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171°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4584" y="5104206"/>
                <a:ext cx="7088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-987454" y="3685219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139°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7454" y="3685219"/>
                <a:ext cx="7088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-998368" y="2765703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115°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368" y="2765703"/>
                <a:ext cx="7088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5" name="Arc 1034"/>
          <p:cNvSpPr/>
          <p:nvPr/>
        </p:nvSpPr>
        <p:spPr>
          <a:xfrm>
            <a:off x="2888479" y="-1021874"/>
            <a:ext cx="6413414" cy="6413414"/>
          </a:xfrm>
          <a:prstGeom prst="arc">
            <a:avLst>
              <a:gd name="adj1" fmla="val 12923671"/>
              <a:gd name="adj2" fmla="val 15328732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6340228" y="1124744"/>
                <a:ext cx="1635191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Lieu du point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𝐷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228" y="1124744"/>
                <a:ext cx="1635191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583" t="-6349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ZoneTexte 81"/>
          <p:cNvSpPr txBox="1"/>
          <p:nvPr/>
        </p:nvSpPr>
        <p:spPr>
          <a:xfrm>
            <a:off x="5143845" y="-372046"/>
            <a:ext cx="266851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Cercle de rayon maxi des bobines + rayon du galet</a:t>
            </a:r>
          </a:p>
        </p:txBody>
      </p:sp>
      <p:cxnSp>
        <p:nvCxnSpPr>
          <p:cNvPr id="83" name="Connecteur droit 82"/>
          <p:cNvCxnSpPr>
            <a:stCxn id="82" idx="1"/>
          </p:cNvCxnSpPr>
          <p:nvPr/>
        </p:nvCxnSpPr>
        <p:spPr>
          <a:xfrm flipH="1" flipV="1">
            <a:off x="4825991" y="-756756"/>
            <a:ext cx="317854" cy="707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Forme libre 1038"/>
          <p:cNvSpPr/>
          <p:nvPr/>
        </p:nvSpPr>
        <p:spPr>
          <a:xfrm>
            <a:off x="2213361" y="-358923"/>
            <a:ext cx="1939895" cy="4349809"/>
          </a:xfrm>
          <a:custGeom>
            <a:avLst/>
            <a:gdLst>
              <a:gd name="connsiteX0" fmla="*/ 0 w 1939895"/>
              <a:gd name="connsiteY0" fmla="*/ 4349809 h 4349809"/>
              <a:gd name="connsiteX1" fmla="*/ 623843 w 1939895"/>
              <a:gd name="connsiteY1" fmla="*/ 1068224 h 4349809"/>
              <a:gd name="connsiteX2" fmla="*/ 1939895 w 1939895"/>
              <a:gd name="connsiteY2" fmla="*/ 0 h 4349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895" h="4349809">
                <a:moveTo>
                  <a:pt x="0" y="4349809"/>
                </a:moveTo>
                <a:cubicBezTo>
                  <a:pt x="150263" y="3071500"/>
                  <a:pt x="300527" y="1793192"/>
                  <a:pt x="623843" y="1068224"/>
                </a:cubicBezTo>
                <a:cubicBezTo>
                  <a:pt x="947159" y="343256"/>
                  <a:pt x="1939895" y="0"/>
                  <a:pt x="1939895" y="0"/>
                </a:cubicBezTo>
              </a:path>
            </a:pathLst>
          </a:custGeom>
          <a:noFill/>
          <a:ln w="50800">
            <a:solidFill>
              <a:srgbClr val="FF0000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/>
          <p:cNvSpPr txBox="1"/>
          <p:nvPr/>
        </p:nvSpPr>
        <p:spPr>
          <a:xfrm>
            <a:off x="-1044624" y="616266"/>
            <a:ext cx="266851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Allure du bras porte-galet</a:t>
            </a:r>
          </a:p>
        </p:txBody>
      </p:sp>
      <p:cxnSp>
        <p:nvCxnSpPr>
          <p:cNvPr id="89" name="Connecteur droit 88"/>
          <p:cNvCxnSpPr>
            <a:stCxn id="88" idx="3"/>
            <a:endCxn id="1039" idx="1"/>
          </p:cNvCxnSpPr>
          <p:nvPr/>
        </p:nvCxnSpPr>
        <p:spPr>
          <a:xfrm flipV="1">
            <a:off x="1623891" y="709301"/>
            <a:ext cx="1213313" cy="91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2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-1077913"/>
            <a:ext cx="10669588" cy="902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necteur droit 2"/>
          <p:cNvCxnSpPr/>
          <p:nvPr/>
        </p:nvCxnSpPr>
        <p:spPr>
          <a:xfrm rot="3720000" flipH="1">
            <a:off x="1201917" y="2161771"/>
            <a:ext cx="3600000" cy="0"/>
          </a:xfrm>
          <a:prstGeom prst="line">
            <a:avLst/>
          </a:prstGeom>
          <a:ln w="41275"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4483100" y="1584859"/>
            <a:ext cx="70230" cy="1674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5400000" flipV="1">
            <a:off x="4527427" y="1699792"/>
            <a:ext cx="70230" cy="1674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3846966" y="1657884"/>
            <a:ext cx="877814" cy="20931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027227" y="523217"/>
            <a:ext cx="2904813" cy="1218180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3386759" y="2060848"/>
                <a:ext cx="1110496" cy="436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59" y="2060848"/>
                <a:ext cx="1110496" cy="4364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-555248" y="-315416"/>
            <a:ext cx="1454840" cy="49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001917" y="-387424"/>
            <a:ext cx="1858115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-555248" y="-315416"/>
                <a:ext cx="2133213" cy="436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=1260 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5248" y="-315416"/>
                <a:ext cx="2133213" cy="4364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957919" y="-286841"/>
                <a:ext cx="2550185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→3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</m:e>
                      </m:acc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−302 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919" y="-286841"/>
                <a:ext cx="2550185" cy="462434"/>
              </a:xfrm>
              <a:prstGeom prst="rect">
                <a:avLst/>
              </a:prstGeom>
              <a:blipFill rotWithShape="1">
                <a:blip r:embed="rId5"/>
                <a:stretch>
                  <a:fillRect t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-545255" y="736129"/>
            <a:ext cx="1858115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-589253" y="836712"/>
                <a:ext cx="2392065" cy="46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4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→3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</m:e>
                      </m:acc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302 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9253" y="836712"/>
                <a:ext cx="2392065" cy="460832"/>
              </a:xfrm>
              <a:prstGeom prst="rect">
                <a:avLst/>
              </a:prstGeom>
              <a:blipFill rotWithShape="1">
                <a:blip r:embed="rId6"/>
                <a:stretch>
                  <a:fillRect t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-555248" y="3933056"/>
            <a:ext cx="1598856" cy="49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-555248" y="3933056"/>
                <a:ext cx="2042419" cy="43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fr-FR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=387 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5248" y="3933056"/>
                <a:ext cx="2042419" cy="43460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27"/>
          <p:cNvCxnSpPr/>
          <p:nvPr/>
        </p:nvCxnSpPr>
        <p:spPr>
          <a:xfrm rot="2880000" flipH="1">
            <a:off x="8303592" y="801663"/>
            <a:ext cx="698400" cy="0"/>
          </a:xfrm>
          <a:prstGeom prst="line">
            <a:avLst/>
          </a:prstGeom>
          <a:ln w="25400">
            <a:solidFill>
              <a:schemeClr val="accent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 flipV="1">
            <a:off x="8699500" y="288925"/>
            <a:ext cx="186954" cy="763811"/>
          </a:xfrm>
          <a:prstGeom prst="line">
            <a:avLst/>
          </a:prstGeom>
          <a:ln w="41275">
            <a:solidFill>
              <a:schemeClr val="accent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8643309" y="47625"/>
            <a:ext cx="665791" cy="2834368"/>
          </a:xfrm>
          <a:prstGeom prst="line">
            <a:avLst/>
          </a:prstGeom>
          <a:ln w="15875">
            <a:solidFill>
              <a:schemeClr val="accent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7452320" y="612975"/>
                <a:ext cx="1147942" cy="43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612975"/>
                <a:ext cx="1147942" cy="43460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8699500" y="-99392"/>
                <a:ext cx="730521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00" y="-99392"/>
                <a:ext cx="730521" cy="4029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/>
          <p:nvPr/>
        </p:nvCxnSpPr>
        <p:spPr>
          <a:xfrm flipH="1" flipV="1">
            <a:off x="8516264" y="467838"/>
            <a:ext cx="83998" cy="9328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8355806" y="250031"/>
            <a:ext cx="392152" cy="353096"/>
          </a:xfrm>
          <a:prstGeom prst="line">
            <a:avLst/>
          </a:prstGeom>
          <a:ln w="15875">
            <a:solidFill>
              <a:schemeClr val="accent1"/>
            </a:solidFill>
            <a:prstDash val="lgDashDot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rot="5400000" flipH="1" flipV="1">
            <a:off x="8509883" y="556482"/>
            <a:ext cx="83998" cy="9328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-555248" y="4941168"/>
            <a:ext cx="1598856" cy="49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-555248" y="4941168"/>
                <a:ext cx="1869166" cy="425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→3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fr-FR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=437 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5248" y="4941168"/>
                <a:ext cx="1869166" cy="42518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140492" y="1842615"/>
                <a:ext cx="708078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492" y="1842615"/>
                <a:ext cx="708078" cy="40479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/>
          <p:cNvSpPr txBox="1"/>
          <p:nvPr/>
        </p:nvSpPr>
        <p:spPr>
          <a:xfrm>
            <a:off x="7199086" y="3280229"/>
            <a:ext cx="246742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Attention, échelle des tracés pas exactement respectée.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2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-1077913"/>
            <a:ext cx="10669588" cy="902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necteur droit 2"/>
          <p:cNvCxnSpPr/>
          <p:nvPr/>
        </p:nvCxnSpPr>
        <p:spPr>
          <a:xfrm rot="3720000" flipH="1">
            <a:off x="1201917" y="2161771"/>
            <a:ext cx="3600000" cy="0"/>
          </a:xfrm>
          <a:prstGeom prst="line">
            <a:avLst/>
          </a:prstGeom>
          <a:ln w="41275"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4483100" y="1584859"/>
            <a:ext cx="70230" cy="1674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5400000" flipV="1">
            <a:off x="4527427" y="1699792"/>
            <a:ext cx="70230" cy="1674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3846966" y="1657884"/>
            <a:ext cx="877814" cy="20931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027227" y="523217"/>
            <a:ext cx="2904813" cy="1218180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3386759" y="2060848"/>
                <a:ext cx="1110496" cy="436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59" y="2060848"/>
                <a:ext cx="1110496" cy="4364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-555248" y="-315416"/>
            <a:ext cx="1454840" cy="49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01917" y="-387424"/>
            <a:ext cx="1858115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-555248" y="-315416"/>
                <a:ext cx="2133213" cy="4364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=1260 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5248" y="-315416"/>
                <a:ext cx="2133213" cy="4364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957919" y="-286841"/>
                <a:ext cx="2550185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→3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</m:e>
                      </m:acc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−302 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919" y="-286841"/>
                <a:ext cx="2550185" cy="462434"/>
              </a:xfrm>
              <a:prstGeom prst="rect">
                <a:avLst/>
              </a:prstGeom>
              <a:blipFill rotWithShape="1">
                <a:blip r:embed="rId5"/>
                <a:stretch>
                  <a:fillRect t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-545255" y="736129"/>
            <a:ext cx="1858115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-589253" y="836712"/>
                <a:ext cx="2392065" cy="46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4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→3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</m:e>
                      </m:acc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302 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9253" y="836712"/>
                <a:ext cx="2392065" cy="460832"/>
              </a:xfrm>
              <a:prstGeom prst="rect">
                <a:avLst/>
              </a:prstGeom>
              <a:blipFill rotWithShape="1">
                <a:blip r:embed="rId6"/>
                <a:stretch>
                  <a:fillRect t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-555248" y="3933056"/>
            <a:ext cx="1598856" cy="49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-555248" y="3933056"/>
                <a:ext cx="2042419" cy="43460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=387 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5248" y="3933056"/>
                <a:ext cx="2042419" cy="43460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27"/>
          <p:cNvCxnSpPr/>
          <p:nvPr/>
        </p:nvCxnSpPr>
        <p:spPr>
          <a:xfrm rot="2880000" flipH="1">
            <a:off x="8303592" y="801663"/>
            <a:ext cx="698400" cy="0"/>
          </a:xfrm>
          <a:prstGeom prst="line">
            <a:avLst/>
          </a:prstGeom>
          <a:ln w="25400">
            <a:solidFill>
              <a:schemeClr val="accent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 flipV="1">
            <a:off x="8699500" y="288925"/>
            <a:ext cx="186954" cy="763811"/>
          </a:xfrm>
          <a:prstGeom prst="line">
            <a:avLst/>
          </a:prstGeom>
          <a:ln w="41275">
            <a:solidFill>
              <a:schemeClr val="accent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8643309" y="47625"/>
            <a:ext cx="665791" cy="2834368"/>
          </a:xfrm>
          <a:prstGeom prst="line">
            <a:avLst/>
          </a:prstGeom>
          <a:ln w="15875">
            <a:solidFill>
              <a:schemeClr val="accent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7452320" y="612975"/>
                <a:ext cx="1147942" cy="43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612975"/>
                <a:ext cx="1147942" cy="43460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8699500" y="-99392"/>
                <a:ext cx="730521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00" y="-99392"/>
                <a:ext cx="730521" cy="4029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/>
          <p:nvPr/>
        </p:nvCxnSpPr>
        <p:spPr>
          <a:xfrm flipH="1" flipV="1">
            <a:off x="8516264" y="467838"/>
            <a:ext cx="83998" cy="9328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8355806" y="250031"/>
            <a:ext cx="392152" cy="353096"/>
          </a:xfrm>
          <a:prstGeom prst="line">
            <a:avLst/>
          </a:prstGeom>
          <a:ln w="15875">
            <a:solidFill>
              <a:schemeClr val="accent1"/>
            </a:solidFill>
            <a:prstDash val="lgDashDot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rot="5400000" flipH="1" flipV="1">
            <a:off x="8509883" y="556482"/>
            <a:ext cx="83998" cy="9328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-555248" y="4941168"/>
            <a:ext cx="1598856" cy="49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-555248" y="4941168"/>
                <a:ext cx="1869166" cy="42518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→3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=437 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5248" y="4941168"/>
                <a:ext cx="1869166" cy="42518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140492" y="1842615"/>
                <a:ext cx="708078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492" y="1842615"/>
                <a:ext cx="708078" cy="40479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54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"/>
          <a:stretch/>
        </p:blipFill>
        <p:spPr bwMode="auto">
          <a:xfrm>
            <a:off x="-2562225" y="-723900"/>
            <a:ext cx="14270038" cy="867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Connecteur droit 3"/>
          <p:cNvCxnSpPr/>
          <p:nvPr/>
        </p:nvCxnSpPr>
        <p:spPr>
          <a:xfrm>
            <a:off x="-108520" y="6102699"/>
            <a:ext cx="5400600" cy="0"/>
          </a:xfrm>
          <a:prstGeom prst="line">
            <a:avLst/>
          </a:prstGeom>
          <a:ln w="539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720281" y="5806605"/>
            <a:ext cx="0" cy="576064"/>
          </a:xfrm>
          <a:prstGeom prst="line">
            <a:avLst/>
          </a:prstGeom>
          <a:ln w="539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95536" y="5806605"/>
            <a:ext cx="0" cy="576064"/>
          </a:xfrm>
          <a:prstGeom prst="line">
            <a:avLst/>
          </a:prstGeom>
          <a:ln w="539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339752" y="5828409"/>
            <a:ext cx="1044649" cy="548581"/>
          </a:xfrm>
          <a:prstGeom prst="rect">
            <a:avLst/>
          </a:prstGeom>
          <a:noFill/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2195736" y="5806605"/>
            <a:ext cx="0" cy="576064"/>
          </a:xfrm>
          <a:prstGeom prst="line">
            <a:avLst/>
          </a:prstGeom>
          <a:ln w="539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3491880" y="5806605"/>
            <a:ext cx="0" cy="576064"/>
          </a:xfrm>
          <a:prstGeom prst="line">
            <a:avLst/>
          </a:prstGeom>
          <a:ln w="539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292080" y="0"/>
            <a:ext cx="0" cy="6094637"/>
          </a:xfrm>
          <a:prstGeom prst="line">
            <a:avLst/>
          </a:prstGeom>
          <a:ln w="539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498850" y="4883150"/>
            <a:ext cx="104775" cy="412750"/>
          </a:xfrm>
          <a:prstGeom prst="line">
            <a:avLst/>
          </a:prstGeom>
          <a:ln w="539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470920" y="6886575"/>
            <a:ext cx="104775" cy="412750"/>
          </a:xfrm>
          <a:prstGeom prst="line">
            <a:avLst/>
          </a:prstGeom>
          <a:ln w="539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stCxn id="2" idx="2"/>
          </p:cNvCxnSpPr>
          <p:nvPr/>
        </p:nvCxnSpPr>
        <p:spPr>
          <a:xfrm rot="16200000" flipH="1">
            <a:off x="2834712" y="6404355"/>
            <a:ext cx="715960" cy="661230"/>
          </a:xfrm>
          <a:prstGeom prst="bentConnector3">
            <a:avLst>
              <a:gd name="adj1" fmla="val 100998"/>
            </a:avLst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2" idx="0"/>
          </p:cNvCxnSpPr>
          <p:nvPr/>
        </p:nvCxnSpPr>
        <p:spPr>
          <a:xfrm rot="5400000" flipH="1" flipV="1">
            <a:off x="2828484" y="5113594"/>
            <a:ext cx="748409" cy="681223"/>
          </a:xfrm>
          <a:prstGeom prst="bentConnector3">
            <a:avLst>
              <a:gd name="adj1" fmla="val 100060"/>
            </a:avLst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552825" y="4860925"/>
            <a:ext cx="104775" cy="412750"/>
          </a:xfrm>
          <a:prstGeom prst="line">
            <a:avLst/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3975745" y="4864100"/>
            <a:ext cx="104775" cy="412750"/>
          </a:xfrm>
          <a:prstGeom prst="line">
            <a:avLst/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605212" y="5067300"/>
            <a:ext cx="422920" cy="0"/>
          </a:xfrm>
          <a:prstGeom prst="line">
            <a:avLst/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3800475" y="2597944"/>
            <a:ext cx="16669" cy="2471737"/>
          </a:xfrm>
          <a:prstGeom prst="line">
            <a:avLst/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5400000">
            <a:off x="3269828" y="3732684"/>
            <a:ext cx="1044649" cy="548581"/>
          </a:xfrm>
          <a:prstGeom prst="rect">
            <a:avLst/>
          </a:prstGeom>
          <a:noFill/>
          <a:ln w="539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/>
          <p:cNvCxnSpPr/>
          <p:nvPr/>
        </p:nvCxnSpPr>
        <p:spPr>
          <a:xfrm rot="5400000">
            <a:off x="3786882" y="4360292"/>
            <a:ext cx="0" cy="576064"/>
          </a:xfrm>
          <a:prstGeom prst="line">
            <a:avLst/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rot="5400000">
            <a:off x="3786882" y="3068960"/>
            <a:ext cx="0" cy="576064"/>
          </a:xfrm>
          <a:prstGeom prst="line">
            <a:avLst/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33" idx="0"/>
          </p:cNvCxnSpPr>
          <p:nvPr/>
        </p:nvCxnSpPr>
        <p:spPr>
          <a:xfrm>
            <a:off x="4066443" y="4006975"/>
            <a:ext cx="1225637" cy="0"/>
          </a:xfrm>
          <a:prstGeom prst="line">
            <a:avLst/>
          </a:prstGeom>
          <a:ln w="539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rot="5400000">
            <a:off x="4756842" y="1758791"/>
            <a:ext cx="1080000" cy="548581"/>
          </a:xfrm>
          <a:prstGeom prst="rect">
            <a:avLst/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>
            <a:stCxn id="40" idx="2"/>
            <a:endCxn id="39" idx="0"/>
          </p:cNvCxnSpPr>
          <p:nvPr/>
        </p:nvCxnSpPr>
        <p:spPr>
          <a:xfrm flipH="1">
            <a:off x="4066443" y="2033082"/>
            <a:ext cx="956109" cy="0"/>
          </a:xfrm>
          <a:prstGeom prst="line">
            <a:avLst/>
          </a:prstGeom>
          <a:ln w="539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816672" y="-243408"/>
            <a:ext cx="0" cy="1736490"/>
          </a:xfrm>
          <a:prstGeom prst="line">
            <a:avLst/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 rot="5400000">
            <a:off x="3252152" y="1758791"/>
            <a:ext cx="1080000" cy="548581"/>
          </a:xfrm>
          <a:prstGeom prst="rect">
            <a:avLst/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Arc 46"/>
          <p:cNvSpPr/>
          <p:nvPr/>
        </p:nvSpPr>
        <p:spPr>
          <a:xfrm rot="5400000">
            <a:off x="3456672" y="1313082"/>
            <a:ext cx="360000" cy="360000"/>
          </a:xfrm>
          <a:prstGeom prst="arc">
            <a:avLst>
              <a:gd name="adj1" fmla="val 16200000"/>
              <a:gd name="adj2" fmla="val 18799231"/>
            </a:avLst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/>
          <p:cNvSpPr/>
          <p:nvPr/>
        </p:nvSpPr>
        <p:spPr>
          <a:xfrm rot="5400000">
            <a:off x="3471040" y="1842331"/>
            <a:ext cx="360000" cy="360000"/>
          </a:xfrm>
          <a:prstGeom prst="arc">
            <a:avLst>
              <a:gd name="adj1" fmla="val 13234933"/>
              <a:gd name="adj2" fmla="val 19112472"/>
            </a:avLst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c 49"/>
          <p:cNvSpPr/>
          <p:nvPr/>
        </p:nvSpPr>
        <p:spPr>
          <a:xfrm rot="16200000" flipH="1">
            <a:off x="3709165" y="1570507"/>
            <a:ext cx="360000" cy="360000"/>
          </a:xfrm>
          <a:prstGeom prst="arc">
            <a:avLst>
              <a:gd name="adj1" fmla="val 13234933"/>
              <a:gd name="adj2" fmla="val 19112472"/>
            </a:avLst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Arc 50"/>
          <p:cNvSpPr/>
          <p:nvPr/>
        </p:nvSpPr>
        <p:spPr>
          <a:xfrm rot="16200000" flipH="1">
            <a:off x="3712340" y="2110257"/>
            <a:ext cx="360000" cy="360000"/>
          </a:xfrm>
          <a:prstGeom prst="arc">
            <a:avLst>
              <a:gd name="adj1" fmla="val 13234933"/>
              <a:gd name="adj2" fmla="val 19112472"/>
            </a:avLst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Arc 51"/>
          <p:cNvSpPr/>
          <p:nvPr/>
        </p:nvSpPr>
        <p:spPr>
          <a:xfrm rot="16200000" flipV="1">
            <a:off x="3453497" y="2357657"/>
            <a:ext cx="360000" cy="360000"/>
          </a:xfrm>
          <a:prstGeom prst="arc">
            <a:avLst>
              <a:gd name="adj1" fmla="val 15972943"/>
              <a:gd name="adj2" fmla="val 18799231"/>
            </a:avLst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6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5" t="4012" r="45268" b="4209"/>
          <a:stretch/>
        </p:blipFill>
        <p:spPr bwMode="auto">
          <a:xfrm rot="16200000">
            <a:off x="1300039" y="-1167766"/>
            <a:ext cx="6553094" cy="9121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>
            <a:off x="3059832" y="2636912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rot="7200000">
            <a:off x="1013319" y="481540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rot="14400000" flipH="1">
            <a:off x="5171746" y="46702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3207657" y="4365780"/>
                <a:ext cx="1227900" cy="430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𝑝𝑒𝑠𝑎𝑛𝑡𝑒𝑢𝑟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657" y="4365780"/>
                <a:ext cx="1227900" cy="430695"/>
              </a:xfrm>
              <a:prstGeom prst="rect">
                <a:avLst/>
              </a:prstGeom>
              <a:blipFill rotWithShape="1">
                <a:blip r:embed="rId3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5725885" y="1094259"/>
                <a:ext cx="1805879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𝑀𝑜𝑟𝑠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5−1→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𝑏𝑜𝑏𝑖𝑛𝑒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885" y="1094259"/>
                <a:ext cx="1805879" cy="402931"/>
              </a:xfrm>
              <a:prstGeom prst="rect">
                <a:avLst/>
              </a:prstGeom>
              <a:blipFill rotWithShape="1">
                <a:blip r:embed="rId4"/>
                <a:stretch>
                  <a:fillRect t="-22727" b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62861" y="751614"/>
                <a:ext cx="1805879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𝑀𝑜𝑟𝑠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5−2→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𝑏𝑜𝑏𝑖𝑛𝑒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61" y="751614"/>
                <a:ext cx="1805879" cy="402931"/>
              </a:xfrm>
              <a:prstGeom prst="rect">
                <a:avLst/>
              </a:prstGeom>
              <a:blipFill rotWithShape="1">
                <a:blip r:embed="rId5"/>
                <a:stretch>
                  <a:fillRect t="-22727" b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7484091" y="5017210"/>
                <a:ext cx="1140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𝑏𝑚𝑎𝑥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.</m:t>
                      </m:r>
                      <m:r>
                        <a:rPr lang="fr-F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091" y="5017210"/>
                <a:ext cx="114044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7430166" y="5590521"/>
                <a:ext cx="12130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𝑏𝑚𝑎𝑥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.</m:t>
                      </m:r>
                      <m:r>
                        <a:rPr lang="fr-F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fr-F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=5000</m:t>
                      </m:r>
                      <m:r>
                        <a:rPr lang="fr-FR" b="0" i="1" smtClean="0">
                          <a:latin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166" y="5590521"/>
                <a:ext cx="1213024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/>
          <p:cNvSpPr txBox="1"/>
          <p:nvPr/>
        </p:nvSpPr>
        <p:spPr>
          <a:xfrm>
            <a:off x="2061402" y="221735"/>
            <a:ext cx="19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bobine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62861" y="5452021"/>
            <a:ext cx="5210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bobine est soumise à trois forces. Les trois mors sont à 120° les uns des autres. La somme des trois forces forme donc un triangle équilatéral.</a:t>
            </a:r>
          </a:p>
        </p:txBody>
      </p:sp>
    </p:spTree>
    <p:extLst>
      <p:ext uri="{BB962C8B-B14F-4D97-AF65-F5344CB8AC3E}">
        <p14:creationId xmlns:p14="http://schemas.microsoft.com/office/powerpoint/2010/main" val="180679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4320000" y="3600000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 flipV="1">
            <a:off x="4320000" y="0"/>
            <a:ext cx="0" cy="360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7912596" y="3149024"/>
                <a:ext cx="6297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4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4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96" y="3149024"/>
                <a:ext cx="62972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3793867" y="-387424"/>
                <a:ext cx="6383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4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4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867" y="-387424"/>
                <a:ext cx="63831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-720000" y="2160000"/>
            <a:ext cx="6480000" cy="648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/>
          <p:cNvSpPr/>
          <p:nvPr/>
        </p:nvSpPr>
        <p:spPr>
          <a:xfrm>
            <a:off x="1080000" y="360000"/>
            <a:ext cx="6480000" cy="6480000"/>
          </a:xfrm>
          <a:prstGeom prst="arc">
            <a:avLst>
              <a:gd name="adj1" fmla="val 13404538"/>
              <a:gd name="adj2" fmla="val 2853609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2160000" y="3600000"/>
            <a:ext cx="2160000" cy="21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180000" y="1349024"/>
            <a:ext cx="1800000" cy="18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4740672" y="5963567"/>
            <a:ext cx="1800000" cy="1800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1080000" y="360000"/>
            <a:ext cx="6480000" cy="6480000"/>
          </a:xfrm>
          <a:prstGeom prst="arc">
            <a:avLst>
              <a:gd name="adj1" fmla="val 2434163"/>
              <a:gd name="adj2" fmla="val 13469734"/>
            </a:avLst>
          </a:prstGeom>
          <a:ln w="158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sp>
        <p:nvSpPr>
          <p:cNvPr id="18" name="Ellipse 17"/>
          <p:cNvSpPr/>
          <p:nvPr/>
        </p:nvSpPr>
        <p:spPr>
          <a:xfrm>
            <a:off x="1125104" y="4005104"/>
            <a:ext cx="2789792" cy="27897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sp>
        <p:nvSpPr>
          <p:cNvPr id="19" name="Ellipse 18"/>
          <p:cNvSpPr/>
          <p:nvPr/>
        </p:nvSpPr>
        <p:spPr>
          <a:xfrm>
            <a:off x="2925104" y="2205104"/>
            <a:ext cx="2789792" cy="2789792"/>
          </a:xfrm>
          <a:prstGeom prst="ellipse">
            <a:avLst/>
          </a:prstGeom>
          <a:noFill/>
          <a:ln w="158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1577000" y="2568224"/>
            <a:ext cx="1800000" cy="180000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3583600" y="4511324"/>
            <a:ext cx="1800000" cy="180000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1835696" y="5065820"/>
                <a:ext cx="59503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4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44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065820"/>
                <a:ext cx="59503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>
            <a:off x="2925000" y="2205000"/>
            <a:ext cx="2790000" cy="2790000"/>
          </a:xfrm>
          <a:prstGeom prst="arc">
            <a:avLst>
              <a:gd name="adj1" fmla="val 6638151"/>
              <a:gd name="adj2" fmla="val 9537913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2520000" y="5400000"/>
            <a:ext cx="3194896" cy="6216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2520000" y="5400000"/>
            <a:ext cx="870900" cy="108890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1991114" y="5822443"/>
                <a:ext cx="1246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fr-FR" sz="3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FR" sz="3200" b="0" i="1" smtClean="0">
                              <a:latin typeface="Cambria Math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114" y="5822443"/>
                <a:ext cx="1246880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4084630" y="5759787"/>
                <a:ext cx="12853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fr-FR" sz="3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FR" sz="3200" b="0" i="1" smtClean="0">
                              <a:latin typeface="Cambria Math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630" y="5759787"/>
                <a:ext cx="1285352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6183972" y="4183558"/>
                <a:ext cx="7002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972" y="4183558"/>
                <a:ext cx="700255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>
            <a:stCxn id="9" idx="6"/>
          </p:cNvCxnSpPr>
          <p:nvPr/>
        </p:nvCxnSpPr>
        <p:spPr>
          <a:xfrm flipV="1">
            <a:off x="5760000" y="3600000"/>
            <a:ext cx="1800000" cy="180000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67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 flipV="1">
            <a:off x="2264228" y="2336800"/>
            <a:ext cx="0" cy="2786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>
            <a:off x="2249714" y="5123544"/>
            <a:ext cx="4078518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264228" y="2902857"/>
            <a:ext cx="3033486" cy="2220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380337" y="2336800"/>
                <a:ext cx="602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ô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𝑙𝑒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337" y="2336800"/>
                <a:ext cx="60234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1045028" y="2718191"/>
                <a:ext cx="1204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ô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𝑙𝑒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8" y="2718191"/>
                <a:ext cx="120468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037944" y="4577587"/>
                <a:ext cx="500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944" y="4577587"/>
                <a:ext cx="50074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4760683" y="5155812"/>
                <a:ext cx="1204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𝑎𝑟𝑟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ê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683" y="5155812"/>
                <a:ext cx="120468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22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9562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439</Words>
  <Application>Microsoft Office PowerPoint</Application>
  <PresentationFormat>Affichage à l'écran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jouaux</dc:creator>
  <cp:lastModifiedBy>jouaux</cp:lastModifiedBy>
  <cp:revision>33</cp:revision>
  <dcterms:created xsi:type="dcterms:W3CDTF">2016-06-04T06:03:20Z</dcterms:created>
  <dcterms:modified xsi:type="dcterms:W3CDTF">2016-06-20T14:39:43Z</dcterms:modified>
</cp:coreProperties>
</file>